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9"/>
  </p:notesMasterIdLst>
  <p:handoutMasterIdLst>
    <p:handoutMasterId r:id="rId40"/>
  </p:handoutMasterIdLst>
  <p:sldIdLst>
    <p:sldId id="267" r:id="rId5"/>
    <p:sldId id="647" r:id="rId6"/>
    <p:sldId id="655" r:id="rId7"/>
    <p:sldId id="1070" r:id="rId8"/>
    <p:sldId id="272" r:id="rId9"/>
    <p:sldId id="277" r:id="rId10"/>
    <p:sldId id="663" r:id="rId11"/>
    <p:sldId id="657" r:id="rId12"/>
    <p:sldId id="645" r:id="rId13"/>
    <p:sldId id="274" r:id="rId14"/>
    <p:sldId id="2147470313" r:id="rId15"/>
    <p:sldId id="644" r:id="rId16"/>
    <p:sldId id="1068" r:id="rId17"/>
    <p:sldId id="1069" r:id="rId18"/>
    <p:sldId id="285" r:id="rId19"/>
    <p:sldId id="674" r:id="rId20"/>
    <p:sldId id="668" r:id="rId21"/>
    <p:sldId id="660" r:id="rId22"/>
    <p:sldId id="676" r:id="rId23"/>
    <p:sldId id="670" r:id="rId24"/>
    <p:sldId id="287" r:id="rId25"/>
    <p:sldId id="672" r:id="rId26"/>
    <p:sldId id="673" r:id="rId27"/>
    <p:sldId id="289" r:id="rId28"/>
    <p:sldId id="291" r:id="rId29"/>
    <p:sldId id="639" r:id="rId30"/>
    <p:sldId id="626" r:id="rId31"/>
    <p:sldId id="1061" r:id="rId32"/>
    <p:sldId id="1067" r:id="rId33"/>
    <p:sldId id="1071" r:id="rId34"/>
    <p:sldId id="282" r:id="rId35"/>
    <p:sldId id="283" r:id="rId36"/>
    <p:sldId id="284" r:id="rId37"/>
    <p:sldId id="270" r:id="rId38"/>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37D5C-DF54-4A52-81E4-EF0D5889619A}" v="200" dt="2025-03-06T15:09:46.1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77" autoAdjust="0"/>
  </p:normalViewPr>
  <p:slideViewPr>
    <p:cSldViewPr snapToGrid="0">
      <p:cViewPr varScale="1">
        <p:scale>
          <a:sx n="64" d="100"/>
          <a:sy n="64" d="100"/>
        </p:scale>
        <p:origin x="1349" y="58"/>
      </p:cViewPr>
      <p:guideLst/>
    </p:cSldViewPr>
  </p:slideViewPr>
  <p:notesTextViewPr>
    <p:cViewPr>
      <p:scale>
        <a:sx n="1" d="1"/>
        <a:sy n="1" d="1"/>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OUT Maud" userId="b33c6fd5-3981-4d1e-8cd0-90ad3d54dd26" providerId="ADAL" clId="{A5CE3BCC-CD8E-41E3-8462-84E565D3E102}"/>
    <pc:docChg chg="undo redo custSel addSld delSld modSld sldOrd">
      <pc:chgData name="AUBOUT Maud" userId="b33c6fd5-3981-4d1e-8cd0-90ad3d54dd26" providerId="ADAL" clId="{A5CE3BCC-CD8E-41E3-8462-84E565D3E102}" dt="2025-02-07T11:44:35.349" v="687" actId="20577"/>
      <pc:docMkLst>
        <pc:docMk/>
      </pc:docMkLst>
      <pc:sldChg chg="del">
        <pc:chgData name="AUBOUT Maud" userId="b33c6fd5-3981-4d1e-8cd0-90ad3d54dd26" providerId="ADAL" clId="{A5CE3BCC-CD8E-41E3-8462-84E565D3E102}" dt="2025-02-06T22:45:51.893" v="120" actId="47"/>
        <pc:sldMkLst>
          <pc:docMk/>
          <pc:sldMk cId="3112556957" sldId="266"/>
        </pc:sldMkLst>
      </pc:sldChg>
      <pc:sldChg chg="del">
        <pc:chgData name="AUBOUT Maud" userId="b33c6fd5-3981-4d1e-8cd0-90ad3d54dd26" providerId="ADAL" clId="{A5CE3BCC-CD8E-41E3-8462-84E565D3E102}" dt="2025-02-06T22:44:45.141" v="90" actId="47"/>
        <pc:sldMkLst>
          <pc:docMk/>
          <pc:sldMk cId="4056146287" sldId="268"/>
        </pc:sldMkLst>
      </pc:sldChg>
      <pc:sldChg chg="add del">
        <pc:chgData name="AUBOUT Maud" userId="b33c6fd5-3981-4d1e-8cd0-90ad3d54dd26" providerId="ADAL" clId="{A5CE3BCC-CD8E-41E3-8462-84E565D3E102}" dt="2025-02-06T22:43:24.989" v="40" actId="47"/>
        <pc:sldMkLst>
          <pc:docMk/>
          <pc:sldMk cId="3222589846" sldId="269"/>
        </pc:sldMkLst>
      </pc:sldChg>
      <pc:sldChg chg="modSp mod ord">
        <pc:chgData name="AUBOUT Maud" userId="b33c6fd5-3981-4d1e-8cd0-90ad3d54dd26" providerId="ADAL" clId="{A5CE3BCC-CD8E-41E3-8462-84E565D3E102}" dt="2025-02-06T22:45:31.668" v="117"/>
        <pc:sldMkLst>
          <pc:docMk/>
          <pc:sldMk cId="3830523757" sldId="272"/>
        </pc:sldMkLst>
        <pc:spChg chg="mod">
          <ac:chgData name="AUBOUT Maud" userId="b33c6fd5-3981-4d1e-8cd0-90ad3d54dd26" providerId="ADAL" clId="{A5CE3BCC-CD8E-41E3-8462-84E565D3E102}" dt="2025-02-06T22:45:28.790" v="115" actId="6549"/>
          <ac:spMkLst>
            <pc:docMk/>
            <pc:sldMk cId="3830523757" sldId="272"/>
            <ac:spMk id="2" creationId="{C54F4E38-C485-7578-510B-441681E4CABC}"/>
          </ac:spMkLst>
        </pc:spChg>
      </pc:sldChg>
      <pc:sldChg chg="modSp mod">
        <pc:chgData name="AUBOUT Maud" userId="b33c6fd5-3981-4d1e-8cd0-90ad3d54dd26" providerId="ADAL" clId="{A5CE3BCC-CD8E-41E3-8462-84E565D3E102}" dt="2025-02-07T11:42:42.081" v="683" actId="27636"/>
        <pc:sldMkLst>
          <pc:docMk/>
          <pc:sldMk cId="4005560812" sldId="274"/>
        </pc:sldMkLst>
        <pc:spChg chg="mod">
          <ac:chgData name="AUBOUT Maud" userId="b33c6fd5-3981-4d1e-8cd0-90ad3d54dd26" providerId="ADAL" clId="{A5CE3BCC-CD8E-41E3-8462-84E565D3E102}" dt="2025-02-07T11:42:42.081" v="683" actId="27636"/>
          <ac:spMkLst>
            <pc:docMk/>
            <pc:sldMk cId="4005560812" sldId="274"/>
            <ac:spMk id="2" creationId="{9A7FECA0-FCD6-9736-9F6D-03D0CEEC0159}"/>
          </ac:spMkLst>
        </pc:spChg>
      </pc:sldChg>
      <pc:sldChg chg="del">
        <pc:chgData name="AUBOUT Maud" userId="b33c6fd5-3981-4d1e-8cd0-90ad3d54dd26" providerId="ADAL" clId="{A5CE3BCC-CD8E-41E3-8462-84E565D3E102}" dt="2025-02-06T22:45:56.777" v="121" actId="47"/>
        <pc:sldMkLst>
          <pc:docMk/>
          <pc:sldMk cId="1533037697" sldId="276"/>
        </pc:sldMkLst>
      </pc:sldChg>
      <pc:sldChg chg="ord">
        <pc:chgData name="AUBOUT Maud" userId="b33c6fd5-3981-4d1e-8cd0-90ad3d54dd26" providerId="ADAL" clId="{A5CE3BCC-CD8E-41E3-8462-84E565D3E102}" dt="2025-02-06T23:07:40.649" v="600"/>
        <pc:sldMkLst>
          <pc:docMk/>
          <pc:sldMk cId="2732462526" sldId="277"/>
        </pc:sldMkLst>
      </pc:sldChg>
      <pc:sldChg chg="modSp mod">
        <pc:chgData name="AUBOUT Maud" userId="b33c6fd5-3981-4d1e-8cd0-90ad3d54dd26" providerId="ADAL" clId="{A5CE3BCC-CD8E-41E3-8462-84E565D3E102}" dt="2025-02-06T23:10:28.814" v="680" actId="20577"/>
        <pc:sldMkLst>
          <pc:docMk/>
          <pc:sldMk cId="1052371510" sldId="284"/>
        </pc:sldMkLst>
        <pc:spChg chg="mod">
          <ac:chgData name="AUBOUT Maud" userId="b33c6fd5-3981-4d1e-8cd0-90ad3d54dd26" providerId="ADAL" clId="{A5CE3BCC-CD8E-41E3-8462-84E565D3E102}" dt="2025-02-06T23:10:28.814" v="680" actId="20577"/>
          <ac:spMkLst>
            <pc:docMk/>
            <pc:sldMk cId="1052371510" sldId="284"/>
            <ac:spMk id="3" creationId="{2EEF840E-3383-8CCD-A39C-8884661D5A9C}"/>
          </ac:spMkLst>
        </pc:spChg>
      </pc:sldChg>
      <pc:sldChg chg="add del">
        <pc:chgData name="AUBOUT Maud" userId="b33c6fd5-3981-4d1e-8cd0-90ad3d54dd26" providerId="ADAL" clId="{A5CE3BCC-CD8E-41E3-8462-84E565D3E102}" dt="2025-02-06T23:00:28.033" v="137" actId="47"/>
        <pc:sldMkLst>
          <pc:docMk/>
          <pc:sldMk cId="1310457606" sldId="640"/>
        </pc:sldMkLst>
      </pc:sldChg>
      <pc:sldChg chg="modSp add del">
        <pc:chgData name="AUBOUT Maud" userId="b33c6fd5-3981-4d1e-8cd0-90ad3d54dd26" providerId="ADAL" clId="{A5CE3BCC-CD8E-41E3-8462-84E565D3E102}" dt="2025-02-06T23:00:24.895" v="136" actId="47"/>
        <pc:sldMkLst>
          <pc:docMk/>
          <pc:sldMk cId="4119127803" sldId="641"/>
        </pc:sldMkLst>
      </pc:sldChg>
      <pc:sldChg chg="modSp del mod">
        <pc:chgData name="AUBOUT Maud" userId="b33c6fd5-3981-4d1e-8cd0-90ad3d54dd26" providerId="ADAL" clId="{A5CE3BCC-CD8E-41E3-8462-84E565D3E102}" dt="2025-02-06T23:08:23.827" v="616" actId="47"/>
        <pc:sldMkLst>
          <pc:docMk/>
          <pc:sldMk cId="318500020" sldId="642"/>
        </pc:sldMkLst>
      </pc:sldChg>
      <pc:sldChg chg="modSp add del mod ord">
        <pc:chgData name="AUBOUT Maud" userId="b33c6fd5-3981-4d1e-8cd0-90ad3d54dd26" providerId="ADAL" clId="{A5CE3BCC-CD8E-41E3-8462-84E565D3E102}" dt="2025-02-06T23:10:08.611" v="677" actId="47"/>
        <pc:sldMkLst>
          <pc:docMk/>
          <pc:sldMk cId="1042944133" sldId="646"/>
        </pc:sldMkLst>
      </pc:sldChg>
      <pc:sldChg chg="delSp add mod">
        <pc:chgData name="AUBOUT Maud" userId="b33c6fd5-3981-4d1e-8cd0-90ad3d54dd26" providerId="ADAL" clId="{A5CE3BCC-CD8E-41E3-8462-84E565D3E102}" dt="2025-02-07T11:39:22.724" v="681" actId="478"/>
        <pc:sldMkLst>
          <pc:docMk/>
          <pc:sldMk cId="3006855526" sldId="647"/>
        </pc:sldMkLst>
      </pc:sldChg>
      <pc:sldChg chg="add">
        <pc:chgData name="AUBOUT Maud" userId="b33c6fd5-3981-4d1e-8cd0-90ad3d54dd26" providerId="ADAL" clId="{A5CE3BCC-CD8E-41E3-8462-84E565D3E102}" dt="2025-02-06T22:39:12.920" v="0"/>
        <pc:sldMkLst>
          <pc:docMk/>
          <pc:sldMk cId="1101095876" sldId="655"/>
        </pc:sldMkLst>
      </pc:sldChg>
      <pc:sldChg chg="add">
        <pc:chgData name="AUBOUT Maud" userId="b33c6fd5-3981-4d1e-8cd0-90ad3d54dd26" providerId="ADAL" clId="{A5CE3BCC-CD8E-41E3-8462-84E565D3E102}" dt="2025-02-06T22:39:12.920" v="0"/>
        <pc:sldMkLst>
          <pc:docMk/>
          <pc:sldMk cId="2101847575" sldId="656"/>
        </pc:sldMkLst>
      </pc:sldChg>
      <pc:sldChg chg="new del">
        <pc:chgData name="AUBOUT Maud" userId="b33c6fd5-3981-4d1e-8cd0-90ad3d54dd26" providerId="ADAL" clId="{A5CE3BCC-CD8E-41E3-8462-84E565D3E102}" dt="2025-02-06T22:45:36.044" v="118" actId="47"/>
        <pc:sldMkLst>
          <pc:docMk/>
          <pc:sldMk cId="2896471040" sldId="657"/>
        </pc:sldMkLst>
      </pc:sldChg>
      <pc:sldChg chg="delSp modSp new mod">
        <pc:chgData name="AUBOUT Maud" userId="b33c6fd5-3981-4d1e-8cd0-90ad3d54dd26" providerId="ADAL" clId="{A5CE3BCC-CD8E-41E3-8462-84E565D3E102}" dt="2025-02-06T23:08:10.440" v="615" actId="20577"/>
        <pc:sldMkLst>
          <pc:docMk/>
          <pc:sldMk cId="3574345524" sldId="657"/>
        </pc:sldMkLst>
      </pc:sldChg>
      <pc:sldChg chg="modSp add mod">
        <pc:chgData name="AUBOUT Maud" userId="b33c6fd5-3981-4d1e-8cd0-90ad3d54dd26" providerId="ADAL" clId="{A5CE3BCC-CD8E-41E3-8462-84E565D3E102}" dt="2025-02-06T23:01:18.617" v="201" actId="114"/>
        <pc:sldMkLst>
          <pc:docMk/>
          <pc:sldMk cId="993455375" sldId="658"/>
        </pc:sldMkLst>
      </pc:sldChg>
      <pc:sldChg chg="delSp modSp add del mod">
        <pc:chgData name="AUBOUT Maud" userId="b33c6fd5-3981-4d1e-8cd0-90ad3d54dd26" providerId="ADAL" clId="{A5CE3BCC-CD8E-41E3-8462-84E565D3E102}" dt="2025-02-06T22:52:03.796" v="135" actId="47"/>
        <pc:sldMkLst>
          <pc:docMk/>
          <pc:sldMk cId="306038550" sldId="659"/>
        </pc:sldMkLst>
      </pc:sldChg>
      <pc:sldChg chg="modSp add mod">
        <pc:chgData name="AUBOUT Maud" userId="b33c6fd5-3981-4d1e-8cd0-90ad3d54dd26" providerId="ADAL" clId="{A5CE3BCC-CD8E-41E3-8462-84E565D3E102}" dt="2025-02-06T23:09:27.334" v="671" actId="20577"/>
        <pc:sldMkLst>
          <pc:docMk/>
          <pc:sldMk cId="1207841305" sldId="659"/>
        </pc:sldMkLst>
      </pc:sldChg>
      <pc:sldChg chg="modSp new mod">
        <pc:chgData name="AUBOUT Maud" userId="b33c6fd5-3981-4d1e-8cd0-90ad3d54dd26" providerId="ADAL" clId="{A5CE3BCC-CD8E-41E3-8462-84E565D3E102}" dt="2025-02-07T11:44:35.349" v="687" actId="20577"/>
        <pc:sldMkLst>
          <pc:docMk/>
          <pc:sldMk cId="3108944976" sldId="660"/>
        </pc:sldMkLst>
        <pc:spChg chg="mod">
          <ac:chgData name="AUBOUT Maud" userId="b33c6fd5-3981-4d1e-8cd0-90ad3d54dd26" providerId="ADAL" clId="{A5CE3BCC-CD8E-41E3-8462-84E565D3E102}" dt="2025-02-07T11:44:35.349" v="687" actId="20577"/>
          <ac:spMkLst>
            <pc:docMk/>
            <pc:sldMk cId="3108944976" sldId="660"/>
            <ac:spMk id="2" creationId="{F1C85E28-767C-0853-F96A-1ABA6C3BEC9B}"/>
          </ac:spMkLst>
        </pc:spChg>
      </pc:sldChg>
      <pc:sldChg chg="modSp add mod">
        <pc:chgData name="AUBOUT Maud" userId="b33c6fd5-3981-4d1e-8cd0-90ad3d54dd26" providerId="ADAL" clId="{A5CE3BCC-CD8E-41E3-8462-84E565D3E102}" dt="2025-02-06T23:08:59.206" v="650" actId="20577"/>
        <pc:sldMkLst>
          <pc:docMk/>
          <pc:sldMk cId="148464098" sldId="661"/>
        </pc:sldMkLst>
      </pc:sldChg>
    </pc:docChg>
  </pc:docChgLst>
  <pc:docChgLst>
    <pc:chgData name="AUBOUT Maud" userId="b33c6fd5-3981-4d1e-8cd0-90ad3d54dd26" providerId="ADAL" clId="{1555E9B9-BAA1-4ABC-80AC-FEBA4F28E0C0}"/>
    <pc:docChg chg="undo custSel addSld delSld modSld sldOrd">
      <pc:chgData name="AUBOUT Maud" userId="b33c6fd5-3981-4d1e-8cd0-90ad3d54dd26" providerId="ADAL" clId="{1555E9B9-BAA1-4ABC-80AC-FEBA4F28E0C0}" dt="2024-03-08T17:01:32.077" v="426" actId="20577"/>
      <pc:docMkLst>
        <pc:docMk/>
      </pc:docMkLst>
      <pc:sldChg chg="modSp mod">
        <pc:chgData name="AUBOUT Maud" userId="b33c6fd5-3981-4d1e-8cd0-90ad3d54dd26" providerId="ADAL" clId="{1555E9B9-BAA1-4ABC-80AC-FEBA4F28E0C0}" dt="2024-03-08T17:01:32.077" v="426" actId="20577"/>
        <pc:sldMkLst>
          <pc:docMk/>
          <pc:sldMk cId="3112556957" sldId="266"/>
        </pc:sldMkLst>
      </pc:sldChg>
      <pc:sldChg chg="modSp mod">
        <pc:chgData name="AUBOUT Maud" userId="b33c6fd5-3981-4d1e-8cd0-90ad3d54dd26" providerId="ADAL" clId="{1555E9B9-BAA1-4ABC-80AC-FEBA4F28E0C0}" dt="2024-03-08T17:01:13.374" v="420" actId="20577"/>
        <pc:sldMkLst>
          <pc:docMk/>
          <pc:sldMk cId="4056146287" sldId="268"/>
        </pc:sldMkLst>
      </pc:sldChg>
      <pc:sldChg chg="addSp delSp modSp mod ord">
        <pc:chgData name="AUBOUT Maud" userId="b33c6fd5-3981-4d1e-8cd0-90ad3d54dd26" providerId="ADAL" clId="{1555E9B9-BAA1-4ABC-80AC-FEBA4F28E0C0}" dt="2024-03-06T21:53:23.889" v="343"/>
        <pc:sldMkLst>
          <pc:docMk/>
          <pc:sldMk cId="3222589846" sldId="269"/>
        </pc:sldMkLst>
      </pc:sldChg>
      <pc:sldChg chg="modSp del mod">
        <pc:chgData name="AUBOUT Maud" userId="b33c6fd5-3981-4d1e-8cd0-90ad3d54dd26" providerId="ADAL" clId="{1555E9B9-BAA1-4ABC-80AC-FEBA4F28E0C0}" dt="2024-03-06T15:51:45.470" v="265" actId="2696"/>
        <pc:sldMkLst>
          <pc:docMk/>
          <pc:sldMk cId="2337761167" sldId="272"/>
        </pc:sldMkLst>
      </pc:sldChg>
      <pc:sldChg chg="add ord">
        <pc:chgData name="AUBOUT Maud" userId="b33c6fd5-3981-4d1e-8cd0-90ad3d54dd26" providerId="ADAL" clId="{1555E9B9-BAA1-4ABC-80AC-FEBA4F28E0C0}" dt="2024-03-08T16:38:55.546" v="368"/>
        <pc:sldMkLst>
          <pc:docMk/>
          <pc:sldMk cId="3830523757" sldId="272"/>
        </pc:sldMkLst>
      </pc:sldChg>
      <pc:sldChg chg="modSp del mod">
        <pc:chgData name="AUBOUT Maud" userId="b33c6fd5-3981-4d1e-8cd0-90ad3d54dd26" providerId="ADAL" clId="{1555E9B9-BAA1-4ABC-80AC-FEBA4F28E0C0}" dt="2024-03-06T14:49:36.926" v="207" actId="47"/>
        <pc:sldMkLst>
          <pc:docMk/>
          <pc:sldMk cId="615007509" sldId="273"/>
        </pc:sldMkLst>
      </pc:sldChg>
      <pc:sldChg chg="modSp mod">
        <pc:chgData name="AUBOUT Maud" userId="b33c6fd5-3981-4d1e-8cd0-90ad3d54dd26" providerId="ADAL" clId="{1555E9B9-BAA1-4ABC-80AC-FEBA4F28E0C0}" dt="2024-03-08T16:54:29.101" v="410" actId="20577"/>
        <pc:sldMkLst>
          <pc:docMk/>
          <pc:sldMk cId="4005560812" sldId="274"/>
        </pc:sldMkLst>
      </pc:sldChg>
      <pc:sldChg chg="modSp add mod">
        <pc:chgData name="AUBOUT Maud" userId="b33c6fd5-3981-4d1e-8cd0-90ad3d54dd26" providerId="ADAL" clId="{1555E9B9-BAA1-4ABC-80AC-FEBA4F28E0C0}" dt="2024-03-06T15:52:33.577" v="295" actId="20577"/>
        <pc:sldMkLst>
          <pc:docMk/>
          <pc:sldMk cId="1533037697" sldId="276"/>
        </pc:sldMkLst>
      </pc:sldChg>
      <pc:sldChg chg="modSp del mod">
        <pc:chgData name="AUBOUT Maud" userId="b33c6fd5-3981-4d1e-8cd0-90ad3d54dd26" providerId="ADAL" clId="{1555E9B9-BAA1-4ABC-80AC-FEBA4F28E0C0}" dt="2024-03-06T15:51:45.470" v="265" actId="2696"/>
        <pc:sldMkLst>
          <pc:docMk/>
          <pc:sldMk cId="1734237665" sldId="276"/>
        </pc:sldMkLst>
      </pc:sldChg>
      <pc:sldChg chg="modSp mod">
        <pc:chgData name="AUBOUT Maud" userId="b33c6fd5-3981-4d1e-8cd0-90ad3d54dd26" providerId="ADAL" clId="{1555E9B9-BAA1-4ABC-80AC-FEBA4F28E0C0}" dt="2024-03-06T15:55:25.278" v="296" actId="20577"/>
        <pc:sldMkLst>
          <pc:docMk/>
          <pc:sldMk cId="2732462526" sldId="277"/>
        </pc:sldMkLst>
      </pc:sldChg>
      <pc:sldChg chg="modSp mod">
        <pc:chgData name="AUBOUT Maud" userId="b33c6fd5-3981-4d1e-8cd0-90ad3d54dd26" providerId="ADAL" clId="{1555E9B9-BAA1-4ABC-80AC-FEBA4F28E0C0}" dt="2024-03-06T22:04:53.889" v="352" actId="20577"/>
        <pc:sldMkLst>
          <pc:docMk/>
          <pc:sldMk cId="1571089657" sldId="283"/>
        </pc:sldMkLst>
      </pc:sldChg>
      <pc:sldChg chg="modSp mod">
        <pc:chgData name="AUBOUT Maud" userId="b33c6fd5-3981-4d1e-8cd0-90ad3d54dd26" providerId="ADAL" clId="{1555E9B9-BAA1-4ABC-80AC-FEBA4F28E0C0}" dt="2024-03-06T16:03:14.999" v="315" actId="1076"/>
        <pc:sldMkLst>
          <pc:docMk/>
          <pc:sldMk cId="1052371510" sldId="284"/>
        </pc:sldMkLst>
      </pc:sldChg>
      <pc:sldChg chg="modSp mod">
        <pc:chgData name="AUBOUT Maud" userId="b33c6fd5-3981-4d1e-8cd0-90ad3d54dd26" providerId="ADAL" clId="{1555E9B9-BAA1-4ABC-80AC-FEBA4F28E0C0}" dt="2024-03-08T16:41:00.725" v="373" actId="1076"/>
        <pc:sldMkLst>
          <pc:docMk/>
          <pc:sldMk cId="2488968497" sldId="287"/>
        </pc:sldMkLst>
      </pc:sldChg>
      <pc:sldChg chg="modSp mod">
        <pc:chgData name="AUBOUT Maud" userId="b33c6fd5-3981-4d1e-8cd0-90ad3d54dd26" providerId="ADAL" clId="{1555E9B9-BAA1-4ABC-80AC-FEBA4F28E0C0}" dt="2024-03-08T16:40:49.350" v="372" actId="20577"/>
        <pc:sldMkLst>
          <pc:docMk/>
          <pc:sldMk cId="4342168" sldId="289"/>
        </pc:sldMkLst>
      </pc:sldChg>
      <pc:sldChg chg="modSp mod">
        <pc:chgData name="AUBOUT Maud" userId="b33c6fd5-3981-4d1e-8cd0-90ad3d54dd26" providerId="ADAL" clId="{1555E9B9-BAA1-4ABC-80AC-FEBA4F28E0C0}" dt="2024-03-08T16:42:48.828" v="375" actId="6549"/>
        <pc:sldMkLst>
          <pc:docMk/>
          <pc:sldMk cId="152360223" sldId="291"/>
        </pc:sldMkLst>
      </pc:sldChg>
      <pc:sldChg chg="delSp modSp mod">
        <pc:chgData name="AUBOUT Maud" userId="b33c6fd5-3981-4d1e-8cd0-90ad3d54dd26" providerId="ADAL" clId="{1555E9B9-BAA1-4ABC-80AC-FEBA4F28E0C0}" dt="2024-03-08T16:45:31.987" v="396" actId="20577"/>
        <pc:sldMkLst>
          <pc:docMk/>
          <pc:sldMk cId="1403872117" sldId="639"/>
        </pc:sldMkLst>
      </pc:sldChg>
      <pc:sldChg chg="addSp delSp modSp mod">
        <pc:chgData name="AUBOUT Maud" userId="b33c6fd5-3981-4d1e-8cd0-90ad3d54dd26" providerId="ADAL" clId="{1555E9B9-BAA1-4ABC-80AC-FEBA4F28E0C0}" dt="2024-03-06T21:53:30.873" v="345" actId="1076"/>
        <pc:sldMkLst>
          <pc:docMk/>
          <pc:sldMk cId="318500020" sldId="642"/>
        </pc:sldMkLst>
      </pc:sldChg>
      <pc:sldChg chg="modSp">
        <pc:chgData name="AUBOUT Maud" userId="b33c6fd5-3981-4d1e-8cd0-90ad3d54dd26" providerId="ADAL" clId="{1555E9B9-BAA1-4ABC-80AC-FEBA4F28E0C0}" dt="2024-03-06T12:56:10.354" v="0" actId="20578"/>
        <pc:sldMkLst>
          <pc:docMk/>
          <pc:sldMk cId="2570738453" sldId="644"/>
        </pc:sldMkLst>
      </pc:sldChg>
      <pc:sldChg chg="modSp mod">
        <pc:chgData name="AUBOUT Maud" userId="b33c6fd5-3981-4d1e-8cd0-90ad3d54dd26" providerId="ADAL" clId="{1555E9B9-BAA1-4ABC-80AC-FEBA4F28E0C0}" dt="2024-03-06T15:48:13.676" v="263" actId="20577"/>
        <pc:sldMkLst>
          <pc:docMk/>
          <pc:sldMk cId="1042944133" sldId="646"/>
        </pc:sldMkLst>
      </pc:sldChg>
    </pc:docChg>
  </pc:docChgLst>
  <pc:docChgLst>
    <pc:chgData name="AUBOUT Maud" userId="b33c6fd5-3981-4d1e-8cd0-90ad3d54dd26" providerId="ADAL" clId="{BE14933E-E47D-4B57-B199-9EAC83953E44}"/>
    <pc:docChg chg="undo custSel modSld">
      <pc:chgData name="AUBOUT Maud" userId="b33c6fd5-3981-4d1e-8cd0-90ad3d54dd26" providerId="ADAL" clId="{BE14933E-E47D-4B57-B199-9EAC83953E44}" dt="2024-10-14T08:47:21.677" v="4" actId="478"/>
      <pc:docMkLst>
        <pc:docMk/>
      </pc:docMkLst>
      <pc:sldChg chg="addSp delSp modSp mod">
        <pc:chgData name="AUBOUT Maud" userId="b33c6fd5-3981-4d1e-8cd0-90ad3d54dd26" providerId="ADAL" clId="{BE14933E-E47D-4B57-B199-9EAC83953E44}" dt="2024-10-14T08:47:21.677" v="4" actId="478"/>
        <pc:sldMkLst>
          <pc:docMk/>
          <pc:sldMk cId="3222589846" sldId="269"/>
        </pc:sldMkLst>
      </pc:sldChg>
    </pc:docChg>
  </pc:docChgLst>
  <pc:docChgLst>
    <pc:chgData name="AUBOUT Maud" userId="b33c6fd5-3981-4d1e-8cd0-90ad3d54dd26" providerId="ADAL" clId="{96937D5C-DF54-4A52-81E4-EF0D5889619A}"/>
    <pc:docChg chg="undo custSel addSld delSld modSld sldOrd modMainMaster">
      <pc:chgData name="AUBOUT Maud" userId="b33c6fd5-3981-4d1e-8cd0-90ad3d54dd26" providerId="ADAL" clId="{96937D5C-DF54-4A52-81E4-EF0D5889619A}" dt="2025-03-06T15:18:32.163" v="6026" actId="732"/>
      <pc:docMkLst>
        <pc:docMk/>
      </pc:docMkLst>
      <pc:sldChg chg="modSp mod modNotesTx">
        <pc:chgData name="AUBOUT Maud" userId="b33c6fd5-3981-4d1e-8cd0-90ad3d54dd26" providerId="ADAL" clId="{96937D5C-DF54-4A52-81E4-EF0D5889619A}" dt="2025-02-26T21:19:11.033" v="2259" actId="20577"/>
        <pc:sldMkLst>
          <pc:docMk/>
          <pc:sldMk cId="1642425379" sldId="267"/>
        </pc:sldMkLst>
        <pc:spChg chg="mod">
          <ac:chgData name="AUBOUT Maud" userId="b33c6fd5-3981-4d1e-8cd0-90ad3d54dd26" providerId="ADAL" clId="{96937D5C-DF54-4A52-81E4-EF0D5889619A}" dt="2025-02-25T21:35:13.064" v="615" actId="1076"/>
          <ac:spMkLst>
            <pc:docMk/>
            <pc:sldMk cId="1642425379" sldId="267"/>
            <ac:spMk id="2" creationId="{216815C6-3AD0-46E6-A74A-1967BD91AF50}"/>
          </ac:spMkLst>
        </pc:spChg>
      </pc:sldChg>
      <pc:sldChg chg="addSp modSp mod modNotesTx">
        <pc:chgData name="AUBOUT Maud" userId="b33c6fd5-3981-4d1e-8cd0-90ad3d54dd26" providerId="ADAL" clId="{96937D5C-DF54-4A52-81E4-EF0D5889619A}" dt="2025-03-06T14:36:41.553" v="5357" actId="1076"/>
        <pc:sldMkLst>
          <pc:docMk/>
          <pc:sldMk cId="3970137010" sldId="270"/>
        </pc:sldMkLst>
        <pc:picChg chg="add mod">
          <ac:chgData name="AUBOUT Maud" userId="b33c6fd5-3981-4d1e-8cd0-90ad3d54dd26" providerId="ADAL" clId="{96937D5C-DF54-4A52-81E4-EF0D5889619A}" dt="2025-03-06T14:36:41.553" v="5357" actId="1076"/>
          <ac:picMkLst>
            <pc:docMk/>
            <pc:sldMk cId="3970137010" sldId="270"/>
            <ac:picMk id="3" creationId="{38940665-16C0-49A0-FE4F-84FC476BC173}"/>
          </ac:picMkLst>
        </pc:picChg>
        <pc:picChg chg="mod">
          <ac:chgData name="AUBOUT Maud" userId="b33c6fd5-3981-4d1e-8cd0-90ad3d54dd26" providerId="ADAL" clId="{96937D5C-DF54-4A52-81E4-EF0D5889619A}" dt="2025-02-26T10:37:51.086" v="2182" actId="1076"/>
          <ac:picMkLst>
            <pc:docMk/>
            <pc:sldMk cId="3970137010" sldId="270"/>
            <ac:picMk id="9" creationId="{9CC19A4D-5FAE-672A-08FD-CF92AD0E998A}"/>
          </ac:picMkLst>
        </pc:picChg>
      </pc:sldChg>
      <pc:sldChg chg="modSp mod modNotesTx">
        <pc:chgData name="AUBOUT Maud" userId="b33c6fd5-3981-4d1e-8cd0-90ad3d54dd26" providerId="ADAL" clId="{96937D5C-DF54-4A52-81E4-EF0D5889619A}" dt="2025-02-26T21:25:14.886" v="2805" actId="20577"/>
        <pc:sldMkLst>
          <pc:docMk/>
          <pc:sldMk cId="3830523757" sldId="272"/>
        </pc:sldMkLst>
        <pc:spChg chg="mod">
          <ac:chgData name="AUBOUT Maud" userId="b33c6fd5-3981-4d1e-8cd0-90ad3d54dd26" providerId="ADAL" clId="{96937D5C-DF54-4A52-81E4-EF0D5889619A}" dt="2025-02-25T21:22:20.268" v="67" actId="20577"/>
          <ac:spMkLst>
            <pc:docMk/>
            <pc:sldMk cId="3830523757" sldId="272"/>
            <ac:spMk id="2" creationId="{C54F4E38-C485-7578-510B-441681E4CABC}"/>
          </ac:spMkLst>
        </pc:spChg>
      </pc:sldChg>
      <pc:sldChg chg="modSp mod modNotesTx">
        <pc:chgData name="AUBOUT Maud" userId="b33c6fd5-3981-4d1e-8cd0-90ad3d54dd26" providerId="ADAL" clId="{96937D5C-DF54-4A52-81E4-EF0D5889619A}" dt="2025-02-26T21:30:55.840" v="2867"/>
        <pc:sldMkLst>
          <pc:docMk/>
          <pc:sldMk cId="4005560812" sldId="274"/>
        </pc:sldMkLst>
        <pc:spChg chg="mod">
          <ac:chgData name="AUBOUT Maud" userId="b33c6fd5-3981-4d1e-8cd0-90ad3d54dd26" providerId="ADAL" clId="{96937D5C-DF54-4A52-81E4-EF0D5889619A}" dt="2025-02-26T21:30:27.982" v="2864" actId="1076"/>
          <ac:spMkLst>
            <pc:docMk/>
            <pc:sldMk cId="4005560812" sldId="274"/>
            <ac:spMk id="3" creationId="{955B8CBA-B28D-ADA9-25D6-5DF9FED335C6}"/>
          </ac:spMkLst>
        </pc:spChg>
      </pc:sldChg>
      <pc:sldChg chg="modSp mod setBg modClrScheme chgLayout modNotesTx">
        <pc:chgData name="AUBOUT Maud" userId="b33c6fd5-3981-4d1e-8cd0-90ad3d54dd26" providerId="ADAL" clId="{96937D5C-DF54-4A52-81E4-EF0D5889619A}" dt="2025-02-26T21:30:05.145" v="2863" actId="20577"/>
        <pc:sldMkLst>
          <pc:docMk/>
          <pc:sldMk cId="2732462526" sldId="277"/>
        </pc:sldMkLst>
        <pc:spChg chg="mod">
          <ac:chgData name="AUBOUT Maud" userId="b33c6fd5-3981-4d1e-8cd0-90ad3d54dd26" providerId="ADAL" clId="{96937D5C-DF54-4A52-81E4-EF0D5889619A}" dt="2025-02-26T21:27:08.096" v="2808" actId="20577"/>
          <ac:spMkLst>
            <pc:docMk/>
            <pc:sldMk cId="2732462526" sldId="277"/>
            <ac:spMk id="2" creationId="{0C5EB8F2-411C-47AA-19EC-D9DE9AEBE809}"/>
          </ac:spMkLst>
        </pc:spChg>
        <pc:spChg chg="mod">
          <ac:chgData name="AUBOUT Maud" userId="b33c6fd5-3981-4d1e-8cd0-90ad3d54dd26" providerId="ADAL" clId="{96937D5C-DF54-4A52-81E4-EF0D5889619A}" dt="2025-02-26T21:30:05.145" v="2863" actId="20577"/>
          <ac:spMkLst>
            <pc:docMk/>
            <pc:sldMk cId="2732462526" sldId="277"/>
            <ac:spMk id="3" creationId="{4582D8E0-6EC8-7A96-69C7-ACF47F84EAD8}"/>
          </ac:spMkLst>
        </pc:spChg>
        <pc:picChg chg="mod">
          <ac:chgData name="AUBOUT Maud" userId="b33c6fd5-3981-4d1e-8cd0-90ad3d54dd26" providerId="ADAL" clId="{96937D5C-DF54-4A52-81E4-EF0D5889619A}" dt="2025-02-25T21:35:36.037" v="619" actId="14100"/>
          <ac:picMkLst>
            <pc:docMk/>
            <pc:sldMk cId="2732462526" sldId="277"/>
            <ac:picMk id="7" creationId="{63EBC09C-77BA-1566-91C9-1482EFC5AFDF}"/>
          </ac:picMkLst>
        </pc:picChg>
      </pc:sldChg>
      <pc:sldChg chg="modSp mod modNotesTx">
        <pc:chgData name="AUBOUT Maud" userId="b33c6fd5-3981-4d1e-8cd0-90ad3d54dd26" providerId="ADAL" clId="{96937D5C-DF54-4A52-81E4-EF0D5889619A}" dt="2025-02-26T22:43:37.954" v="5300"/>
        <pc:sldMkLst>
          <pc:docMk/>
          <pc:sldMk cId="1335692880" sldId="282"/>
        </pc:sldMkLst>
        <pc:spChg chg="mod">
          <ac:chgData name="AUBOUT Maud" userId="b33c6fd5-3981-4d1e-8cd0-90ad3d54dd26" providerId="ADAL" clId="{96937D5C-DF54-4A52-81E4-EF0D5889619A}" dt="2025-02-26T10:36:24.550" v="2151" actId="1076"/>
          <ac:spMkLst>
            <pc:docMk/>
            <pc:sldMk cId="1335692880" sldId="282"/>
            <ac:spMk id="3" creationId="{54703F6D-7CA7-90F9-9091-45059489C079}"/>
          </ac:spMkLst>
        </pc:spChg>
      </pc:sldChg>
      <pc:sldChg chg="modSp mod modNotesTx">
        <pc:chgData name="AUBOUT Maud" userId="b33c6fd5-3981-4d1e-8cd0-90ad3d54dd26" providerId="ADAL" clId="{96937D5C-DF54-4A52-81E4-EF0D5889619A}" dt="2025-02-26T10:36:56.739" v="2159" actId="1076"/>
        <pc:sldMkLst>
          <pc:docMk/>
          <pc:sldMk cId="1571089657" sldId="283"/>
        </pc:sldMkLst>
        <pc:spChg chg="mod">
          <ac:chgData name="AUBOUT Maud" userId="b33c6fd5-3981-4d1e-8cd0-90ad3d54dd26" providerId="ADAL" clId="{96937D5C-DF54-4A52-81E4-EF0D5889619A}" dt="2025-02-26T10:36:56.739" v="2159" actId="1076"/>
          <ac:spMkLst>
            <pc:docMk/>
            <pc:sldMk cId="1571089657" sldId="283"/>
            <ac:spMk id="3" creationId="{A1ABF604-A038-A98B-E57C-B3D940C1C7B5}"/>
          </ac:spMkLst>
        </pc:spChg>
      </pc:sldChg>
      <pc:sldChg chg="modSp mod modNotesTx">
        <pc:chgData name="AUBOUT Maud" userId="b33c6fd5-3981-4d1e-8cd0-90ad3d54dd26" providerId="ADAL" clId="{96937D5C-DF54-4A52-81E4-EF0D5889619A}" dt="2025-03-06T15:11:43.040" v="6019" actId="20577"/>
        <pc:sldMkLst>
          <pc:docMk/>
          <pc:sldMk cId="1052371510" sldId="284"/>
        </pc:sldMkLst>
        <pc:spChg chg="mod">
          <ac:chgData name="AUBOUT Maud" userId="b33c6fd5-3981-4d1e-8cd0-90ad3d54dd26" providerId="ADAL" clId="{96937D5C-DF54-4A52-81E4-EF0D5889619A}" dt="2025-03-06T15:11:43.040" v="6019" actId="20577"/>
          <ac:spMkLst>
            <pc:docMk/>
            <pc:sldMk cId="1052371510" sldId="284"/>
            <ac:spMk id="2" creationId="{F1ECF2FC-6A9C-C73F-3734-5D706F4D238B}"/>
          </ac:spMkLst>
        </pc:spChg>
        <pc:spChg chg="mod">
          <ac:chgData name="AUBOUT Maud" userId="b33c6fd5-3981-4d1e-8cd0-90ad3d54dd26" providerId="ADAL" clId="{96937D5C-DF54-4A52-81E4-EF0D5889619A}" dt="2025-03-06T15:11:30.457" v="6005" actId="20577"/>
          <ac:spMkLst>
            <pc:docMk/>
            <pc:sldMk cId="1052371510" sldId="284"/>
            <ac:spMk id="3" creationId="{2EEF840E-3383-8CCD-A39C-8884661D5A9C}"/>
          </ac:spMkLst>
        </pc:spChg>
      </pc:sldChg>
      <pc:sldChg chg="modSp mod modNotesTx">
        <pc:chgData name="AUBOUT Maud" userId="b33c6fd5-3981-4d1e-8cd0-90ad3d54dd26" providerId="ADAL" clId="{96937D5C-DF54-4A52-81E4-EF0D5889619A}" dt="2025-02-26T22:00:34.765" v="3838" actId="20577"/>
        <pc:sldMkLst>
          <pc:docMk/>
          <pc:sldMk cId="1086885173" sldId="285"/>
        </pc:sldMkLst>
        <pc:picChg chg="mod">
          <ac:chgData name="AUBOUT Maud" userId="b33c6fd5-3981-4d1e-8cd0-90ad3d54dd26" providerId="ADAL" clId="{96937D5C-DF54-4A52-81E4-EF0D5889619A}" dt="2025-02-25T22:36:05.555" v="1275" actId="29295"/>
          <ac:picMkLst>
            <pc:docMk/>
            <pc:sldMk cId="1086885173" sldId="285"/>
            <ac:picMk id="4" creationId="{EDEBB361-9A2A-E14C-A47D-5FF30483D2C5}"/>
          </ac:picMkLst>
        </pc:picChg>
      </pc:sldChg>
      <pc:sldChg chg="del modNotesTx">
        <pc:chgData name="AUBOUT Maud" userId="b33c6fd5-3981-4d1e-8cd0-90ad3d54dd26" providerId="ADAL" clId="{96937D5C-DF54-4A52-81E4-EF0D5889619A}" dt="2025-02-26T21:35:25.915" v="2877" actId="47"/>
        <pc:sldMkLst>
          <pc:docMk/>
          <pc:sldMk cId="1250606861" sldId="286"/>
        </pc:sldMkLst>
      </pc:sldChg>
      <pc:sldChg chg="modSp mod setBg modNotesTx">
        <pc:chgData name="AUBOUT Maud" userId="b33c6fd5-3981-4d1e-8cd0-90ad3d54dd26" providerId="ADAL" clId="{96937D5C-DF54-4A52-81E4-EF0D5889619A}" dt="2025-03-06T14:52:29.277" v="5582" actId="20577"/>
        <pc:sldMkLst>
          <pc:docMk/>
          <pc:sldMk cId="2488968497" sldId="287"/>
        </pc:sldMkLst>
        <pc:picChg chg="mod">
          <ac:chgData name="AUBOUT Maud" userId="b33c6fd5-3981-4d1e-8cd0-90ad3d54dd26" providerId="ADAL" clId="{96937D5C-DF54-4A52-81E4-EF0D5889619A}" dt="2025-02-25T23:15:06.005" v="1578" actId="29295"/>
          <ac:picMkLst>
            <pc:docMk/>
            <pc:sldMk cId="2488968497" sldId="287"/>
            <ac:picMk id="4" creationId="{E33C7C34-DE15-995E-9792-2931D5B9FEA5}"/>
          </ac:picMkLst>
        </pc:picChg>
      </pc:sldChg>
      <pc:sldChg chg="del modNotesTx">
        <pc:chgData name="AUBOUT Maud" userId="b33c6fd5-3981-4d1e-8cd0-90ad3d54dd26" providerId="ADAL" clId="{96937D5C-DF54-4A52-81E4-EF0D5889619A}" dt="2025-02-26T21:35:27.125" v="2878" actId="47"/>
        <pc:sldMkLst>
          <pc:docMk/>
          <pc:sldMk cId="4139513371" sldId="288"/>
        </pc:sldMkLst>
      </pc:sldChg>
      <pc:sldChg chg="addSp delSp modSp mod modNotesTx">
        <pc:chgData name="AUBOUT Maud" userId="b33c6fd5-3981-4d1e-8cd0-90ad3d54dd26" providerId="ADAL" clId="{96937D5C-DF54-4A52-81E4-EF0D5889619A}" dt="2025-02-26T22:41:08.435" v="5061" actId="20577"/>
        <pc:sldMkLst>
          <pc:docMk/>
          <pc:sldMk cId="4342168" sldId="289"/>
        </pc:sldMkLst>
        <pc:spChg chg="mod">
          <ac:chgData name="AUBOUT Maud" userId="b33c6fd5-3981-4d1e-8cd0-90ad3d54dd26" providerId="ADAL" clId="{96937D5C-DF54-4A52-81E4-EF0D5889619A}" dt="2025-02-26T22:34:16.655" v="4778"/>
          <ac:spMkLst>
            <pc:docMk/>
            <pc:sldMk cId="4342168" sldId="289"/>
            <ac:spMk id="2" creationId="{569A7E6B-9011-D70E-B242-63C73C77CF4B}"/>
          </ac:spMkLst>
        </pc:spChg>
        <pc:spChg chg="add mod">
          <ac:chgData name="AUBOUT Maud" userId="b33c6fd5-3981-4d1e-8cd0-90ad3d54dd26" providerId="ADAL" clId="{96937D5C-DF54-4A52-81E4-EF0D5889619A}" dt="2025-02-26T22:35:24.625" v="4780" actId="255"/>
          <ac:spMkLst>
            <pc:docMk/>
            <pc:sldMk cId="4342168" sldId="289"/>
            <ac:spMk id="6" creationId="{F55BBFE1-E831-44AE-935F-A72185BB92BA}"/>
          </ac:spMkLst>
        </pc:spChg>
      </pc:sldChg>
      <pc:sldChg chg="modSp mod setBg modNotesTx">
        <pc:chgData name="AUBOUT Maud" userId="b33c6fd5-3981-4d1e-8cd0-90ad3d54dd26" providerId="ADAL" clId="{96937D5C-DF54-4A52-81E4-EF0D5889619A}" dt="2025-02-26T22:40:40.895" v="5049" actId="20577"/>
        <pc:sldMkLst>
          <pc:docMk/>
          <pc:sldMk cId="152360223" sldId="291"/>
        </pc:sldMkLst>
        <pc:spChg chg="mod">
          <ac:chgData name="AUBOUT Maud" userId="b33c6fd5-3981-4d1e-8cd0-90ad3d54dd26" providerId="ADAL" clId="{96937D5C-DF54-4A52-81E4-EF0D5889619A}" dt="2025-02-26T22:34:58.840" v="4779" actId="20577"/>
          <ac:spMkLst>
            <pc:docMk/>
            <pc:sldMk cId="152360223" sldId="291"/>
            <ac:spMk id="3" creationId="{908813E5-29D7-B35E-04D5-812A6644EDA7}"/>
          </ac:spMkLst>
        </pc:spChg>
        <pc:picChg chg="mod">
          <ac:chgData name="AUBOUT Maud" userId="b33c6fd5-3981-4d1e-8cd0-90ad3d54dd26" providerId="ADAL" clId="{96937D5C-DF54-4A52-81E4-EF0D5889619A}" dt="2025-02-25T23:12:43.833" v="1467" actId="29295"/>
          <ac:picMkLst>
            <pc:docMk/>
            <pc:sldMk cId="152360223" sldId="291"/>
            <ac:picMk id="4" creationId="{A2DA8EFF-88A1-E6B3-F8F3-30254F3A5FA2}"/>
          </ac:picMkLst>
        </pc:picChg>
      </pc:sldChg>
      <pc:sldChg chg="addSp delSp modSp add mod">
        <pc:chgData name="AUBOUT Maud" userId="b33c6fd5-3981-4d1e-8cd0-90ad3d54dd26" providerId="ADAL" clId="{96937D5C-DF54-4A52-81E4-EF0D5889619A}" dt="2025-03-06T15:02:42.487" v="5750" actId="14100"/>
        <pc:sldMkLst>
          <pc:docMk/>
          <pc:sldMk cId="0" sldId="626"/>
        </pc:sldMkLst>
        <pc:spChg chg="del mod">
          <ac:chgData name="AUBOUT Maud" userId="b33c6fd5-3981-4d1e-8cd0-90ad3d54dd26" providerId="ADAL" clId="{96937D5C-DF54-4A52-81E4-EF0D5889619A}" dt="2025-03-06T14:42:06.127" v="5367" actId="478"/>
          <ac:spMkLst>
            <pc:docMk/>
            <pc:sldMk cId="0" sldId="626"/>
            <ac:spMk id="2" creationId="{00000000-0000-0000-0000-000000000000}"/>
          </ac:spMkLst>
        </pc:spChg>
        <pc:spChg chg="add del mod">
          <ac:chgData name="AUBOUT Maud" userId="b33c6fd5-3981-4d1e-8cd0-90ad3d54dd26" providerId="ADAL" clId="{96937D5C-DF54-4A52-81E4-EF0D5889619A}" dt="2025-03-06T14:42:07.980" v="5368" actId="478"/>
          <ac:spMkLst>
            <pc:docMk/>
            <pc:sldMk cId="0" sldId="626"/>
            <ac:spMk id="4" creationId="{F5FB67D2-2A06-F234-8D3C-4CFABAF87F10}"/>
          </ac:spMkLst>
        </pc:spChg>
        <pc:spChg chg="mod">
          <ac:chgData name="AUBOUT Maud" userId="b33c6fd5-3981-4d1e-8cd0-90ad3d54dd26" providerId="ADAL" clId="{96937D5C-DF54-4A52-81E4-EF0D5889619A}" dt="2025-03-06T15:02:42.487" v="5750" actId="14100"/>
          <ac:spMkLst>
            <pc:docMk/>
            <pc:sldMk cId="0" sldId="626"/>
            <ac:spMk id="5" creationId="{00000000-0000-0000-0000-000000000000}"/>
          </ac:spMkLst>
        </pc:spChg>
      </pc:sldChg>
      <pc:sldChg chg="modSp mod modNotesTx">
        <pc:chgData name="AUBOUT Maud" userId="b33c6fd5-3981-4d1e-8cd0-90ad3d54dd26" providerId="ADAL" clId="{96937D5C-DF54-4A52-81E4-EF0D5889619A}" dt="2025-02-26T22:37:38.522" v="4961" actId="20577"/>
        <pc:sldMkLst>
          <pc:docMk/>
          <pc:sldMk cId="1403872117" sldId="639"/>
        </pc:sldMkLst>
        <pc:spChg chg="mod">
          <ac:chgData name="AUBOUT Maud" userId="b33c6fd5-3981-4d1e-8cd0-90ad3d54dd26" providerId="ADAL" clId="{96937D5C-DF54-4A52-81E4-EF0D5889619A}" dt="2025-02-26T22:35:45.693" v="4807" actId="20577"/>
          <ac:spMkLst>
            <pc:docMk/>
            <pc:sldMk cId="1403872117" sldId="639"/>
            <ac:spMk id="330" creationId="{00000000-0000-0000-0000-000000000000}"/>
          </ac:spMkLst>
        </pc:spChg>
      </pc:sldChg>
      <pc:sldChg chg="modSp mod modNotesTx">
        <pc:chgData name="AUBOUT Maud" userId="b33c6fd5-3981-4d1e-8cd0-90ad3d54dd26" providerId="ADAL" clId="{96937D5C-DF54-4A52-81E4-EF0D5889619A}" dt="2025-02-26T21:31:47.417" v="2869" actId="20577"/>
        <pc:sldMkLst>
          <pc:docMk/>
          <pc:sldMk cId="2570738453" sldId="644"/>
        </pc:sldMkLst>
        <pc:spChg chg="mod">
          <ac:chgData name="AUBOUT Maud" userId="b33c6fd5-3981-4d1e-8cd0-90ad3d54dd26" providerId="ADAL" clId="{96937D5C-DF54-4A52-81E4-EF0D5889619A}" dt="2025-02-25T22:14:04.896" v="1254" actId="1076"/>
          <ac:spMkLst>
            <pc:docMk/>
            <pc:sldMk cId="2570738453" sldId="644"/>
            <ac:spMk id="2" creationId="{54BA7EDF-82C8-695E-6783-5F1B64536B4E}"/>
          </ac:spMkLst>
        </pc:spChg>
        <pc:picChg chg="mod">
          <ac:chgData name="AUBOUT Maud" userId="b33c6fd5-3981-4d1e-8cd0-90ad3d54dd26" providerId="ADAL" clId="{96937D5C-DF54-4A52-81E4-EF0D5889619A}" dt="2025-02-25T22:14:07.664" v="1255" actId="1076"/>
          <ac:picMkLst>
            <pc:docMk/>
            <pc:sldMk cId="2570738453" sldId="644"/>
            <ac:picMk id="7" creationId="{91D35D8F-6A51-D304-16C6-7346A24FFE61}"/>
          </ac:picMkLst>
        </pc:picChg>
      </pc:sldChg>
      <pc:sldChg chg="modSp mod">
        <pc:chgData name="AUBOUT Maud" userId="b33c6fd5-3981-4d1e-8cd0-90ad3d54dd26" providerId="ADAL" clId="{96937D5C-DF54-4A52-81E4-EF0D5889619A}" dt="2025-02-25T22:01:06.695" v="1055" actId="1076"/>
        <pc:sldMkLst>
          <pc:docMk/>
          <pc:sldMk cId="2799389825" sldId="645"/>
        </pc:sldMkLst>
        <pc:spChg chg="mod">
          <ac:chgData name="AUBOUT Maud" userId="b33c6fd5-3981-4d1e-8cd0-90ad3d54dd26" providerId="ADAL" clId="{96937D5C-DF54-4A52-81E4-EF0D5889619A}" dt="2025-02-25T22:01:06.695" v="1055" actId="1076"/>
          <ac:spMkLst>
            <pc:docMk/>
            <pc:sldMk cId="2799389825" sldId="645"/>
            <ac:spMk id="2" creationId="{B4770220-4BE4-2B03-2B80-DD0EF9CA07A1}"/>
          </ac:spMkLst>
        </pc:spChg>
        <pc:picChg chg="mod">
          <ac:chgData name="AUBOUT Maud" userId="b33c6fd5-3981-4d1e-8cd0-90ad3d54dd26" providerId="ADAL" clId="{96937D5C-DF54-4A52-81E4-EF0D5889619A}" dt="2025-02-25T22:01:01.040" v="1054" actId="1076"/>
          <ac:picMkLst>
            <pc:docMk/>
            <pc:sldMk cId="2799389825" sldId="645"/>
            <ac:picMk id="7" creationId="{E9FEE78C-9E7A-3DDF-C182-20563C34A080}"/>
          </ac:picMkLst>
        </pc:picChg>
      </pc:sldChg>
      <pc:sldChg chg="addSp modSp mod modNotesTx">
        <pc:chgData name="AUBOUT Maud" userId="b33c6fd5-3981-4d1e-8cd0-90ad3d54dd26" providerId="ADAL" clId="{96937D5C-DF54-4A52-81E4-EF0D5889619A}" dt="2025-02-26T21:19:43.048" v="2324" actId="20577"/>
        <pc:sldMkLst>
          <pc:docMk/>
          <pc:sldMk cId="3006855526" sldId="647"/>
        </pc:sldMkLst>
        <pc:spChg chg="mod">
          <ac:chgData name="AUBOUT Maud" userId="b33c6fd5-3981-4d1e-8cd0-90ad3d54dd26" providerId="ADAL" clId="{96937D5C-DF54-4A52-81E4-EF0D5889619A}" dt="2025-02-25T21:20:42.708" v="50" actId="20577"/>
          <ac:spMkLst>
            <pc:docMk/>
            <pc:sldMk cId="3006855526" sldId="647"/>
            <ac:spMk id="2" creationId="{C8F4D155-1A1C-5DF6-D2C8-173AEE078C45}"/>
          </ac:spMkLst>
        </pc:spChg>
        <pc:spChg chg="mod">
          <ac:chgData name="AUBOUT Maud" userId="b33c6fd5-3981-4d1e-8cd0-90ad3d54dd26" providerId="ADAL" clId="{96937D5C-DF54-4A52-81E4-EF0D5889619A}" dt="2025-02-26T09:42:39.905" v="2040" actId="14100"/>
          <ac:spMkLst>
            <pc:docMk/>
            <pc:sldMk cId="3006855526" sldId="647"/>
            <ac:spMk id="10" creationId="{374EC5B1-FDF0-DBBD-25BF-F7797044714B}"/>
          </ac:spMkLst>
        </pc:spChg>
        <pc:picChg chg="add mod">
          <ac:chgData name="AUBOUT Maud" userId="b33c6fd5-3981-4d1e-8cd0-90ad3d54dd26" providerId="ADAL" clId="{96937D5C-DF54-4A52-81E4-EF0D5889619A}" dt="2025-02-25T18:06:42.519" v="13" actId="14100"/>
          <ac:picMkLst>
            <pc:docMk/>
            <pc:sldMk cId="3006855526" sldId="647"/>
            <ac:picMk id="4" creationId="{917D10B4-63A7-0447-6041-0A9F204C0866}"/>
          </ac:picMkLst>
        </pc:picChg>
        <pc:picChg chg="mod">
          <ac:chgData name="AUBOUT Maud" userId="b33c6fd5-3981-4d1e-8cd0-90ad3d54dd26" providerId="ADAL" clId="{96937D5C-DF54-4A52-81E4-EF0D5889619A}" dt="2025-02-25T18:06:27.974" v="6" actId="1440"/>
          <ac:picMkLst>
            <pc:docMk/>
            <pc:sldMk cId="3006855526" sldId="647"/>
            <ac:picMk id="6" creationId="{4B90DE11-4315-77C9-99B2-39DF0234B637}"/>
          </ac:picMkLst>
        </pc:picChg>
      </pc:sldChg>
      <pc:sldChg chg="modSp mod modNotesTx">
        <pc:chgData name="AUBOUT Maud" userId="b33c6fd5-3981-4d1e-8cd0-90ad3d54dd26" providerId="ADAL" clId="{96937D5C-DF54-4A52-81E4-EF0D5889619A}" dt="2025-03-06T14:47:04.925" v="5509" actId="20577"/>
        <pc:sldMkLst>
          <pc:docMk/>
          <pc:sldMk cId="1101095876" sldId="655"/>
        </pc:sldMkLst>
        <pc:spChg chg="mod">
          <ac:chgData name="AUBOUT Maud" userId="b33c6fd5-3981-4d1e-8cd0-90ad3d54dd26" providerId="ADAL" clId="{96937D5C-DF54-4A52-81E4-EF0D5889619A}" dt="2025-03-06T14:34:33.874" v="5353" actId="20577"/>
          <ac:spMkLst>
            <pc:docMk/>
            <pc:sldMk cId="1101095876" sldId="655"/>
            <ac:spMk id="4" creationId="{D0764C42-259C-B8FC-F9FA-5C930F8018B6}"/>
          </ac:spMkLst>
        </pc:spChg>
        <pc:picChg chg="mod">
          <ac:chgData name="AUBOUT Maud" userId="b33c6fd5-3981-4d1e-8cd0-90ad3d54dd26" providerId="ADAL" clId="{96937D5C-DF54-4A52-81E4-EF0D5889619A}" dt="2025-02-25T18:06:52.770" v="15" actId="1440"/>
          <ac:picMkLst>
            <pc:docMk/>
            <pc:sldMk cId="1101095876" sldId="655"/>
            <ac:picMk id="5" creationId="{27EF76D9-62AE-6578-F8EB-127B248C2CCA}"/>
          </ac:picMkLst>
        </pc:picChg>
        <pc:picChg chg="mod">
          <ac:chgData name="AUBOUT Maud" userId="b33c6fd5-3981-4d1e-8cd0-90ad3d54dd26" providerId="ADAL" clId="{96937D5C-DF54-4A52-81E4-EF0D5889619A}" dt="2025-02-25T18:06:54.381" v="16" actId="1440"/>
          <ac:picMkLst>
            <pc:docMk/>
            <pc:sldMk cId="1101095876" sldId="655"/>
            <ac:picMk id="8" creationId="{31EDCA03-0093-5805-8079-4FBE1503E354}"/>
          </ac:picMkLst>
        </pc:picChg>
        <pc:picChg chg="mod">
          <ac:chgData name="AUBOUT Maud" userId="b33c6fd5-3981-4d1e-8cd0-90ad3d54dd26" providerId="ADAL" clId="{96937D5C-DF54-4A52-81E4-EF0D5889619A}" dt="2025-02-25T18:06:59.504" v="19" actId="1440"/>
          <ac:picMkLst>
            <pc:docMk/>
            <pc:sldMk cId="1101095876" sldId="655"/>
            <ac:picMk id="12" creationId="{BEDA6997-539E-824E-B7D9-B1CDEF77E517}"/>
          </ac:picMkLst>
        </pc:picChg>
        <pc:picChg chg="mod">
          <ac:chgData name="AUBOUT Maud" userId="b33c6fd5-3981-4d1e-8cd0-90ad3d54dd26" providerId="ADAL" clId="{96937D5C-DF54-4A52-81E4-EF0D5889619A}" dt="2025-02-25T18:06:57.495" v="18" actId="1440"/>
          <ac:picMkLst>
            <pc:docMk/>
            <pc:sldMk cId="1101095876" sldId="655"/>
            <ac:picMk id="13" creationId="{FA18D91E-D775-5CB6-A863-0BDA3DDD638C}"/>
          </ac:picMkLst>
        </pc:picChg>
        <pc:picChg chg="mod">
          <ac:chgData name="AUBOUT Maud" userId="b33c6fd5-3981-4d1e-8cd0-90ad3d54dd26" providerId="ADAL" clId="{96937D5C-DF54-4A52-81E4-EF0D5889619A}" dt="2025-02-25T18:06:55.984" v="17" actId="1440"/>
          <ac:picMkLst>
            <pc:docMk/>
            <pc:sldMk cId="1101095876" sldId="655"/>
            <ac:picMk id="14" creationId="{394A9A8A-031C-6C22-34D6-A20851E0333A}"/>
          </ac:picMkLst>
        </pc:picChg>
        <pc:picChg chg="mod">
          <ac:chgData name="AUBOUT Maud" userId="b33c6fd5-3981-4d1e-8cd0-90ad3d54dd26" providerId="ADAL" clId="{96937D5C-DF54-4A52-81E4-EF0D5889619A}" dt="2025-02-25T18:06:50.329" v="14" actId="1440"/>
          <ac:picMkLst>
            <pc:docMk/>
            <pc:sldMk cId="1101095876" sldId="655"/>
            <ac:picMk id="1026" creationId="{633C1B70-BE9C-AF33-031A-7A7250E1D563}"/>
          </ac:picMkLst>
        </pc:picChg>
      </pc:sldChg>
      <pc:sldChg chg="modSp del mod modNotesTx">
        <pc:chgData name="AUBOUT Maud" userId="b33c6fd5-3981-4d1e-8cd0-90ad3d54dd26" providerId="ADAL" clId="{96937D5C-DF54-4A52-81E4-EF0D5889619A}" dt="2025-03-06T14:36:04.947" v="5355" actId="2696"/>
        <pc:sldMkLst>
          <pc:docMk/>
          <pc:sldMk cId="2101847575" sldId="656"/>
        </pc:sldMkLst>
        <pc:picChg chg="mod">
          <ac:chgData name="AUBOUT Maud" userId="b33c6fd5-3981-4d1e-8cd0-90ad3d54dd26" providerId="ADAL" clId="{96937D5C-DF54-4A52-81E4-EF0D5889619A}" dt="2025-03-06T14:35:42.722" v="5354" actId="1076"/>
          <ac:picMkLst>
            <pc:docMk/>
            <pc:sldMk cId="2101847575" sldId="656"/>
            <ac:picMk id="7" creationId="{A1389B2C-18BC-D7E3-FFF4-D2BBFD0B3C11}"/>
          </ac:picMkLst>
        </pc:picChg>
      </pc:sldChg>
      <pc:sldChg chg="addSp delSp modSp mod modClrScheme chgLayout modNotesTx">
        <pc:chgData name="AUBOUT Maud" userId="b33c6fd5-3981-4d1e-8cd0-90ad3d54dd26" providerId="ADAL" clId="{96937D5C-DF54-4A52-81E4-EF0D5889619A}" dt="2025-02-26T21:29:08.582" v="2848" actId="1076"/>
        <pc:sldMkLst>
          <pc:docMk/>
          <pc:sldMk cId="3574345524" sldId="657"/>
        </pc:sldMkLst>
        <pc:graphicFrameChg chg="add mod modGraphic">
          <ac:chgData name="AUBOUT Maud" userId="b33c6fd5-3981-4d1e-8cd0-90ad3d54dd26" providerId="ADAL" clId="{96937D5C-DF54-4A52-81E4-EF0D5889619A}" dt="2025-02-26T21:29:08.582" v="2848" actId="1076"/>
          <ac:graphicFrameMkLst>
            <pc:docMk/>
            <pc:sldMk cId="3574345524" sldId="657"/>
            <ac:graphicFrameMk id="5" creationId="{9A85B9BB-0AA9-F49E-1D12-78283D5F9C3F}"/>
          </ac:graphicFrameMkLst>
        </pc:graphicFrameChg>
      </pc:sldChg>
      <pc:sldChg chg="addSp delSp modSp del mod modClrScheme chgLayout modNotesTx">
        <pc:chgData name="AUBOUT Maud" userId="b33c6fd5-3981-4d1e-8cd0-90ad3d54dd26" providerId="ADAL" clId="{96937D5C-DF54-4A52-81E4-EF0D5889619A}" dt="2025-03-06T14:45:27.547" v="5401" actId="47"/>
        <pc:sldMkLst>
          <pc:docMk/>
          <pc:sldMk cId="993455375" sldId="658"/>
        </pc:sldMkLst>
        <pc:spChg chg="mod">
          <ac:chgData name="AUBOUT Maud" userId="b33c6fd5-3981-4d1e-8cd0-90ad3d54dd26" providerId="ADAL" clId="{96937D5C-DF54-4A52-81E4-EF0D5889619A}" dt="2025-03-06T14:37:06.019" v="5358" actId="1076"/>
          <ac:spMkLst>
            <pc:docMk/>
            <pc:sldMk cId="993455375" sldId="658"/>
            <ac:spMk id="86019" creationId="{00000000-0000-0000-0000-000000000000}"/>
          </ac:spMkLst>
        </pc:spChg>
      </pc:sldChg>
      <pc:sldChg chg="del">
        <pc:chgData name="AUBOUT Maud" userId="b33c6fd5-3981-4d1e-8cd0-90ad3d54dd26" providerId="ADAL" clId="{96937D5C-DF54-4A52-81E4-EF0D5889619A}" dt="2025-02-25T23:15:26.775" v="1579" actId="47"/>
        <pc:sldMkLst>
          <pc:docMk/>
          <pc:sldMk cId="1207841305" sldId="659"/>
        </pc:sldMkLst>
      </pc:sldChg>
      <pc:sldChg chg="addSp delSp modSp mod modNotesTx">
        <pc:chgData name="AUBOUT Maud" userId="b33c6fd5-3981-4d1e-8cd0-90ad3d54dd26" providerId="ADAL" clId="{96937D5C-DF54-4A52-81E4-EF0D5889619A}" dt="2025-02-26T22:00:55.498" v="3843" actId="20577"/>
        <pc:sldMkLst>
          <pc:docMk/>
          <pc:sldMk cId="3108944976" sldId="660"/>
        </pc:sldMkLst>
        <pc:spChg chg="mod">
          <ac:chgData name="AUBOUT Maud" userId="b33c6fd5-3981-4d1e-8cd0-90ad3d54dd26" providerId="ADAL" clId="{96937D5C-DF54-4A52-81E4-EF0D5889619A}" dt="2025-02-25T22:12:02.861" v="1201" actId="108"/>
          <ac:spMkLst>
            <pc:docMk/>
            <pc:sldMk cId="3108944976" sldId="660"/>
            <ac:spMk id="2" creationId="{F1C85E28-767C-0853-F96A-1ABA6C3BEC9B}"/>
          </ac:spMkLst>
        </pc:spChg>
        <pc:picChg chg="add mod">
          <ac:chgData name="AUBOUT Maud" userId="b33c6fd5-3981-4d1e-8cd0-90ad3d54dd26" providerId="ADAL" clId="{96937D5C-DF54-4A52-81E4-EF0D5889619A}" dt="2025-02-26T22:00:22" v="3828" actId="14100"/>
          <ac:picMkLst>
            <pc:docMk/>
            <pc:sldMk cId="3108944976" sldId="660"/>
            <ac:picMk id="2050" creationId="{F60665E9-5F32-ED70-6604-A24A5E38E06C}"/>
          </ac:picMkLst>
        </pc:picChg>
      </pc:sldChg>
      <pc:sldChg chg="addSp delSp modSp del mod">
        <pc:chgData name="AUBOUT Maud" userId="b33c6fd5-3981-4d1e-8cd0-90ad3d54dd26" providerId="ADAL" clId="{96937D5C-DF54-4A52-81E4-EF0D5889619A}" dt="2025-02-25T23:05:50.473" v="1416" actId="47"/>
        <pc:sldMkLst>
          <pc:docMk/>
          <pc:sldMk cId="148464098" sldId="661"/>
        </pc:sldMkLst>
      </pc:sldChg>
      <pc:sldChg chg="new del">
        <pc:chgData name="AUBOUT Maud" userId="b33c6fd5-3981-4d1e-8cd0-90ad3d54dd26" providerId="ADAL" clId="{96937D5C-DF54-4A52-81E4-EF0D5889619A}" dt="2025-02-25T21:48:21.483" v="932" actId="47"/>
        <pc:sldMkLst>
          <pc:docMk/>
          <pc:sldMk cId="4029444800" sldId="662"/>
        </pc:sldMkLst>
      </pc:sldChg>
      <pc:sldChg chg="modSp add mod modNotesTx">
        <pc:chgData name="AUBOUT Maud" userId="b33c6fd5-3981-4d1e-8cd0-90ad3d54dd26" providerId="ADAL" clId="{96937D5C-DF54-4A52-81E4-EF0D5889619A}" dt="2025-02-26T21:28:46.115" v="2840" actId="20577"/>
        <pc:sldMkLst>
          <pc:docMk/>
          <pc:sldMk cId="764457220" sldId="663"/>
        </pc:sldMkLst>
        <pc:spChg chg="mod">
          <ac:chgData name="AUBOUT Maud" userId="b33c6fd5-3981-4d1e-8cd0-90ad3d54dd26" providerId="ADAL" clId="{96937D5C-DF54-4A52-81E4-EF0D5889619A}" dt="2025-02-25T21:47:30.564" v="923" actId="1076"/>
          <ac:spMkLst>
            <pc:docMk/>
            <pc:sldMk cId="764457220" sldId="663"/>
            <ac:spMk id="2" creationId="{5A450A45-4795-8318-ED2E-35DABE9CBF2D}"/>
          </ac:spMkLst>
        </pc:spChg>
        <pc:spChg chg="mod">
          <ac:chgData name="AUBOUT Maud" userId="b33c6fd5-3981-4d1e-8cd0-90ad3d54dd26" providerId="ADAL" clId="{96937D5C-DF54-4A52-81E4-EF0D5889619A}" dt="2025-02-25T21:53:06.970" v="973" actId="20577"/>
          <ac:spMkLst>
            <pc:docMk/>
            <pc:sldMk cId="764457220" sldId="663"/>
            <ac:spMk id="3" creationId="{03554F6D-F584-D497-F239-CDD9D2541628}"/>
          </ac:spMkLst>
        </pc:spChg>
      </pc:sldChg>
      <pc:sldChg chg="addSp delSp modSp add del mod">
        <pc:chgData name="AUBOUT Maud" userId="b33c6fd5-3981-4d1e-8cd0-90ad3d54dd26" providerId="ADAL" clId="{96937D5C-DF54-4A52-81E4-EF0D5889619A}" dt="2025-02-25T23:05:52.278" v="1417" actId="47"/>
        <pc:sldMkLst>
          <pc:docMk/>
          <pc:sldMk cId="1342313240" sldId="664"/>
        </pc:sldMkLst>
      </pc:sldChg>
      <pc:sldChg chg="addSp delSp modSp add del mod">
        <pc:chgData name="AUBOUT Maud" userId="b33c6fd5-3981-4d1e-8cd0-90ad3d54dd26" providerId="ADAL" clId="{96937D5C-DF54-4A52-81E4-EF0D5889619A}" dt="2025-02-25T23:06:02.438" v="1419" actId="47"/>
        <pc:sldMkLst>
          <pc:docMk/>
          <pc:sldMk cId="1937086850" sldId="665"/>
        </pc:sldMkLst>
      </pc:sldChg>
      <pc:sldChg chg="addSp delSp modSp add del mod">
        <pc:chgData name="AUBOUT Maud" userId="b33c6fd5-3981-4d1e-8cd0-90ad3d54dd26" providerId="ADAL" clId="{96937D5C-DF54-4A52-81E4-EF0D5889619A}" dt="2025-02-25T23:06:01.534" v="1418" actId="47"/>
        <pc:sldMkLst>
          <pc:docMk/>
          <pc:sldMk cId="1632536381" sldId="666"/>
        </pc:sldMkLst>
      </pc:sldChg>
      <pc:sldChg chg="addSp delSp modSp add del mod">
        <pc:chgData name="AUBOUT Maud" userId="b33c6fd5-3981-4d1e-8cd0-90ad3d54dd26" providerId="ADAL" clId="{96937D5C-DF54-4A52-81E4-EF0D5889619A}" dt="2025-02-26T21:43:20.074" v="3342" actId="47"/>
        <pc:sldMkLst>
          <pc:docMk/>
          <pc:sldMk cId="1786002788" sldId="667"/>
        </pc:sldMkLst>
      </pc:sldChg>
      <pc:sldChg chg="addSp delSp modSp add mod ord modNotesTx">
        <pc:chgData name="AUBOUT Maud" userId="b33c6fd5-3981-4d1e-8cd0-90ad3d54dd26" providerId="ADAL" clId="{96937D5C-DF54-4A52-81E4-EF0D5889619A}" dt="2025-03-06T14:48:56.958" v="5516" actId="1076"/>
        <pc:sldMkLst>
          <pc:docMk/>
          <pc:sldMk cId="205664164" sldId="668"/>
        </pc:sldMkLst>
        <pc:picChg chg="add mod">
          <ac:chgData name="AUBOUT Maud" userId="b33c6fd5-3981-4d1e-8cd0-90ad3d54dd26" providerId="ADAL" clId="{96937D5C-DF54-4A52-81E4-EF0D5889619A}" dt="2025-03-06T14:48:56.958" v="5516" actId="1076"/>
          <ac:picMkLst>
            <pc:docMk/>
            <pc:sldMk cId="205664164" sldId="668"/>
            <ac:picMk id="1026" creationId="{0AEE6092-71A9-0735-6B3E-CB5B63F1A5F6}"/>
          </ac:picMkLst>
        </pc:picChg>
      </pc:sldChg>
      <pc:sldChg chg="addSp delSp modSp add del mod modClrScheme chgLayout modNotesTx">
        <pc:chgData name="AUBOUT Maud" userId="b33c6fd5-3981-4d1e-8cd0-90ad3d54dd26" providerId="ADAL" clId="{96937D5C-DF54-4A52-81E4-EF0D5889619A}" dt="2025-02-26T22:17:52.637" v="4086" actId="47"/>
        <pc:sldMkLst>
          <pc:docMk/>
          <pc:sldMk cId="3554888009" sldId="669"/>
        </pc:sldMkLst>
      </pc:sldChg>
      <pc:sldChg chg="addSp delSp modSp add mod modNotesTx">
        <pc:chgData name="AUBOUT Maud" userId="b33c6fd5-3981-4d1e-8cd0-90ad3d54dd26" providerId="ADAL" clId="{96937D5C-DF54-4A52-81E4-EF0D5889619A}" dt="2025-02-26T22:32:04.950" v="4656" actId="20577"/>
        <pc:sldMkLst>
          <pc:docMk/>
          <pc:sldMk cId="1865506318" sldId="670"/>
        </pc:sldMkLst>
        <pc:picChg chg="add mod">
          <ac:chgData name="AUBOUT Maud" userId="b33c6fd5-3981-4d1e-8cd0-90ad3d54dd26" providerId="ADAL" clId="{96937D5C-DF54-4A52-81E4-EF0D5889619A}" dt="2025-02-25T23:08:04.245" v="1446" actId="14100"/>
          <ac:picMkLst>
            <pc:docMk/>
            <pc:sldMk cId="1865506318" sldId="670"/>
            <ac:picMk id="5122" creationId="{813D657C-E057-47AC-5446-6C80771BF19F}"/>
          </ac:picMkLst>
        </pc:picChg>
      </pc:sldChg>
      <pc:sldChg chg="addSp delSp modSp add del mod modNotesTx">
        <pc:chgData name="AUBOUT Maud" userId="b33c6fd5-3981-4d1e-8cd0-90ad3d54dd26" providerId="ADAL" clId="{96937D5C-DF54-4A52-81E4-EF0D5889619A}" dt="2025-03-06T14:52:18.235" v="5573" actId="47"/>
        <pc:sldMkLst>
          <pc:docMk/>
          <pc:sldMk cId="4204993127" sldId="671"/>
        </pc:sldMkLst>
      </pc:sldChg>
      <pc:sldChg chg="modSp add mod modNotesTx">
        <pc:chgData name="AUBOUT Maud" userId="b33c6fd5-3981-4d1e-8cd0-90ad3d54dd26" providerId="ADAL" clId="{96937D5C-DF54-4A52-81E4-EF0D5889619A}" dt="2025-02-26T22:28:44.440" v="4513" actId="20577"/>
        <pc:sldMkLst>
          <pc:docMk/>
          <pc:sldMk cId="2226036252" sldId="672"/>
        </pc:sldMkLst>
        <pc:spChg chg="mod">
          <ac:chgData name="AUBOUT Maud" userId="b33c6fd5-3981-4d1e-8cd0-90ad3d54dd26" providerId="ADAL" clId="{96937D5C-DF54-4A52-81E4-EF0D5889619A}" dt="2025-02-26T10:27:45.733" v="2076" actId="20577"/>
          <ac:spMkLst>
            <pc:docMk/>
            <pc:sldMk cId="2226036252" sldId="672"/>
            <ac:spMk id="2" creationId="{4C41C3A8-4409-2B19-F533-C11097E248DA}"/>
          </ac:spMkLst>
        </pc:spChg>
      </pc:sldChg>
      <pc:sldChg chg="modSp add mod modNotesTx">
        <pc:chgData name="AUBOUT Maud" userId="b33c6fd5-3981-4d1e-8cd0-90ad3d54dd26" providerId="ADAL" clId="{96937D5C-DF54-4A52-81E4-EF0D5889619A}" dt="2025-03-06T14:54:18.482" v="5643" actId="20577"/>
        <pc:sldMkLst>
          <pc:docMk/>
          <pc:sldMk cId="2257608170" sldId="673"/>
        </pc:sldMkLst>
        <pc:spChg chg="mod">
          <ac:chgData name="AUBOUT Maud" userId="b33c6fd5-3981-4d1e-8cd0-90ad3d54dd26" providerId="ADAL" clId="{96937D5C-DF54-4A52-81E4-EF0D5889619A}" dt="2025-02-26T10:25:18.474" v="2054" actId="20577"/>
          <ac:spMkLst>
            <pc:docMk/>
            <pc:sldMk cId="2257608170" sldId="673"/>
            <ac:spMk id="2" creationId="{569A7E6B-9011-D70E-B242-63C73C77CF4B}"/>
          </ac:spMkLst>
        </pc:spChg>
      </pc:sldChg>
      <pc:sldChg chg="modSp add mod modNotesTx">
        <pc:chgData name="AUBOUT Maud" userId="b33c6fd5-3981-4d1e-8cd0-90ad3d54dd26" providerId="ADAL" clId="{96937D5C-DF54-4A52-81E4-EF0D5889619A}" dt="2025-03-06T14:48:28.728" v="5511" actId="313"/>
        <pc:sldMkLst>
          <pc:docMk/>
          <pc:sldMk cId="3748744771" sldId="674"/>
        </pc:sldMkLst>
        <pc:spChg chg="mod">
          <ac:chgData name="AUBOUT Maud" userId="b33c6fd5-3981-4d1e-8cd0-90ad3d54dd26" providerId="ADAL" clId="{96937D5C-DF54-4A52-81E4-EF0D5889619A}" dt="2025-02-26T21:36:37.964" v="2948" actId="20577"/>
          <ac:spMkLst>
            <pc:docMk/>
            <pc:sldMk cId="3748744771" sldId="674"/>
            <ac:spMk id="2" creationId="{F0434925-EC49-6C37-56FF-BD6DAF8A1129}"/>
          </ac:spMkLst>
        </pc:spChg>
      </pc:sldChg>
      <pc:sldChg chg="delSp add del">
        <pc:chgData name="AUBOUT Maud" userId="b33c6fd5-3981-4d1e-8cd0-90ad3d54dd26" providerId="ADAL" clId="{96937D5C-DF54-4A52-81E4-EF0D5889619A}" dt="2025-02-26T22:00:59.505" v="3844" actId="47"/>
        <pc:sldMkLst>
          <pc:docMk/>
          <pc:sldMk cId="2496725203" sldId="675"/>
        </pc:sldMkLst>
      </pc:sldChg>
      <pc:sldChg chg="addSp delSp modSp new mod modNotesTx">
        <pc:chgData name="AUBOUT Maud" userId="b33c6fd5-3981-4d1e-8cd0-90ad3d54dd26" providerId="ADAL" clId="{96937D5C-DF54-4A52-81E4-EF0D5889619A}" dt="2025-02-26T22:30:57.502" v="4561" actId="20577"/>
        <pc:sldMkLst>
          <pc:docMk/>
          <pc:sldMk cId="2673220537" sldId="676"/>
        </pc:sldMkLst>
        <pc:spChg chg="mod">
          <ac:chgData name="AUBOUT Maud" userId="b33c6fd5-3981-4d1e-8cd0-90ad3d54dd26" providerId="ADAL" clId="{96937D5C-DF54-4A52-81E4-EF0D5889619A}" dt="2025-02-26T22:17:39.667" v="4082" actId="1076"/>
          <ac:spMkLst>
            <pc:docMk/>
            <pc:sldMk cId="2673220537" sldId="676"/>
            <ac:spMk id="2" creationId="{CDD189A5-B14F-2A3C-E05B-C8C6D82D2DE4}"/>
          </ac:spMkLst>
        </pc:spChg>
        <pc:spChg chg="mod">
          <ac:chgData name="AUBOUT Maud" userId="b33c6fd5-3981-4d1e-8cd0-90ad3d54dd26" providerId="ADAL" clId="{96937D5C-DF54-4A52-81E4-EF0D5889619A}" dt="2025-02-26T22:30:57.502" v="4561" actId="20577"/>
          <ac:spMkLst>
            <pc:docMk/>
            <pc:sldMk cId="2673220537" sldId="676"/>
            <ac:spMk id="3" creationId="{61678ABD-4575-C416-5296-A15CC8E50FE4}"/>
          </ac:spMkLst>
        </pc:spChg>
      </pc:sldChg>
      <pc:sldChg chg="new del">
        <pc:chgData name="AUBOUT Maud" userId="b33c6fd5-3981-4d1e-8cd0-90ad3d54dd26" providerId="ADAL" clId="{96937D5C-DF54-4A52-81E4-EF0D5889619A}" dt="2025-02-26T22:17:51.506" v="4085" actId="47"/>
        <pc:sldMkLst>
          <pc:docMk/>
          <pc:sldMk cId="309726410" sldId="677"/>
        </pc:sldMkLst>
      </pc:sldChg>
      <pc:sldChg chg="addSp delSp modSp add del mod">
        <pc:chgData name="AUBOUT Maud" userId="b33c6fd5-3981-4d1e-8cd0-90ad3d54dd26" providerId="ADAL" clId="{96937D5C-DF54-4A52-81E4-EF0D5889619A}" dt="2025-02-26T22:17:48.626" v="4084" actId="47"/>
        <pc:sldMkLst>
          <pc:docMk/>
          <pc:sldMk cId="2404577245" sldId="678"/>
        </pc:sldMkLst>
      </pc:sldChg>
      <pc:sldChg chg="modSp add mod modAnim">
        <pc:chgData name="AUBOUT Maud" userId="b33c6fd5-3981-4d1e-8cd0-90ad3d54dd26" providerId="ADAL" clId="{96937D5C-DF54-4A52-81E4-EF0D5889619A}" dt="2025-03-06T15:01:55.972" v="5709"/>
        <pc:sldMkLst>
          <pc:docMk/>
          <pc:sldMk cId="1390592295" sldId="1061"/>
        </pc:sldMkLst>
        <pc:spChg chg="mod">
          <ac:chgData name="AUBOUT Maud" userId="b33c6fd5-3981-4d1e-8cd0-90ad3d54dd26" providerId="ADAL" clId="{96937D5C-DF54-4A52-81E4-EF0D5889619A}" dt="2025-03-06T15:01:25.369" v="5701" actId="1076"/>
          <ac:spMkLst>
            <pc:docMk/>
            <pc:sldMk cId="1390592295" sldId="1061"/>
            <ac:spMk id="5" creationId="{00000000-0000-0000-0000-000000000000}"/>
          </ac:spMkLst>
        </pc:spChg>
        <pc:spChg chg="mod">
          <ac:chgData name="AUBOUT Maud" userId="b33c6fd5-3981-4d1e-8cd0-90ad3d54dd26" providerId="ADAL" clId="{96937D5C-DF54-4A52-81E4-EF0D5889619A}" dt="2025-03-06T15:01:27.738" v="5702" actId="1076"/>
          <ac:spMkLst>
            <pc:docMk/>
            <pc:sldMk cId="1390592295" sldId="1061"/>
            <ac:spMk id="6" creationId="{00000000-0000-0000-0000-000000000000}"/>
          </ac:spMkLst>
        </pc:spChg>
        <pc:spChg chg="mod">
          <ac:chgData name="AUBOUT Maud" userId="b33c6fd5-3981-4d1e-8cd0-90ad3d54dd26" providerId="ADAL" clId="{96937D5C-DF54-4A52-81E4-EF0D5889619A}" dt="2025-03-06T14:44:54.840" v="5396" actId="1076"/>
          <ac:spMkLst>
            <pc:docMk/>
            <pc:sldMk cId="1390592295" sldId="1061"/>
            <ac:spMk id="15" creationId="{00000000-0000-0000-0000-000000000000}"/>
          </ac:spMkLst>
        </pc:spChg>
        <pc:spChg chg="mod">
          <ac:chgData name="AUBOUT Maud" userId="b33c6fd5-3981-4d1e-8cd0-90ad3d54dd26" providerId="ADAL" clId="{96937D5C-DF54-4A52-81E4-EF0D5889619A}" dt="2025-03-06T15:01:35.421" v="5706" actId="1076"/>
          <ac:spMkLst>
            <pc:docMk/>
            <pc:sldMk cId="1390592295" sldId="1061"/>
            <ac:spMk id="28678" creationId="{00000000-0000-0000-0000-000000000000}"/>
          </ac:spMkLst>
        </pc:spChg>
        <pc:spChg chg="mod">
          <ac:chgData name="AUBOUT Maud" userId="b33c6fd5-3981-4d1e-8cd0-90ad3d54dd26" providerId="ADAL" clId="{96937D5C-DF54-4A52-81E4-EF0D5889619A}" dt="2025-03-06T15:01:39.065" v="5708" actId="1076"/>
          <ac:spMkLst>
            <pc:docMk/>
            <pc:sldMk cId="1390592295" sldId="1061"/>
            <ac:spMk id="28679" creationId="{00000000-0000-0000-0000-000000000000}"/>
          </ac:spMkLst>
        </pc:spChg>
        <pc:graphicFrameChg chg="mod">
          <ac:chgData name="AUBOUT Maud" userId="b33c6fd5-3981-4d1e-8cd0-90ad3d54dd26" providerId="ADAL" clId="{96937D5C-DF54-4A52-81E4-EF0D5889619A}" dt="2025-03-06T15:01:37.234" v="5707"/>
          <ac:graphicFrameMkLst>
            <pc:docMk/>
            <pc:sldMk cId="1390592295" sldId="1061"/>
            <ac:graphicFrameMk id="3" creationId="{00000000-0000-0000-0000-000000000000}"/>
          </ac:graphicFrameMkLst>
        </pc:graphicFrameChg>
      </pc:sldChg>
      <pc:sldChg chg="modSp add mod">
        <pc:chgData name="AUBOUT Maud" userId="b33c6fd5-3981-4d1e-8cd0-90ad3d54dd26" providerId="ADAL" clId="{96937D5C-DF54-4A52-81E4-EF0D5889619A}" dt="2025-03-06T14:45:22.852" v="5400" actId="1076"/>
        <pc:sldMkLst>
          <pc:docMk/>
          <pc:sldMk cId="2292033287" sldId="1067"/>
        </pc:sldMkLst>
        <pc:spChg chg="mod">
          <ac:chgData name="AUBOUT Maud" userId="b33c6fd5-3981-4d1e-8cd0-90ad3d54dd26" providerId="ADAL" clId="{96937D5C-DF54-4A52-81E4-EF0D5889619A}" dt="2025-03-06T14:45:22.852" v="5400" actId="1076"/>
          <ac:spMkLst>
            <pc:docMk/>
            <pc:sldMk cId="2292033287" sldId="1067"/>
            <ac:spMk id="3" creationId="{00000000-0000-0000-0000-000000000000}"/>
          </ac:spMkLst>
        </pc:spChg>
        <pc:spChg chg="mod">
          <ac:chgData name="AUBOUT Maud" userId="b33c6fd5-3981-4d1e-8cd0-90ad3d54dd26" providerId="ADAL" clId="{96937D5C-DF54-4A52-81E4-EF0D5889619A}" dt="2025-03-06T14:45:15.750" v="5398" actId="1076"/>
          <ac:spMkLst>
            <pc:docMk/>
            <pc:sldMk cId="2292033287" sldId="1067"/>
            <ac:spMk id="29698" creationId="{00000000-0000-0000-0000-000000000000}"/>
          </ac:spMkLst>
        </pc:spChg>
      </pc:sldChg>
      <pc:sldChg chg="add del">
        <pc:chgData name="AUBOUT Maud" userId="b33c6fd5-3981-4d1e-8cd0-90ad3d54dd26" providerId="ADAL" clId="{96937D5C-DF54-4A52-81E4-EF0D5889619A}" dt="2025-03-06T14:56:14.891" v="5644" actId="47"/>
        <pc:sldMkLst>
          <pc:docMk/>
          <pc:sldMk cId="313812423" sldId="1068"/>
        </pc:sldMkLst>
      </pc:sldChg>
      <pc:sldChg chg="modSp add mod modAnim">
        <pc:chgData name="AUBOUT Maud" userId="b33c6fd5-3981-4d1e-8cd0-90ad3d54dd26" providerId="ADAL" clId="{96937D5C-DF54-4A52-81E4-EF0D5889619A}" dt="2025-03-06T15:09:42.691" v="6000"/>
        <pc:sldMkLst>
          <pc:docMk/>
          <pc:sldMk cId="3200816551" sldId="1068"/>
        </pc:sldMkLst>
        <pc:spChg chg="mod">
          <ac:chgData name="AUBOUT Maud" userId="b33c6fd5-3981-4d1e-8cd0-90ad3d54dd26" providerId="ADAL" clId="{96937D5C-DF54-4A52-81E4-EF0D5889619A}" dt="2025-03-06T15:09:36.020" v="5999" actId="255"/>
          <ac:spMkLst>
            <pc:docMk/>
            <pc:sldMk cId="3200816551" sldId="1068"/>
            <ac:spMk id="5" creationId="{CEBB2305-36EE-7D6B-703D-1282DEEBC5C2}"/>
          </ac:spMkLst>
        </pc:spChg>
      </pc:sldChg>
      <pc:sldChg chg="modSp add mod modAnim">
        <pc:chgData name="AUBOUT Maud" userId="b33c6fd5-3981-4d1e-8cd0-90ad3d54dd26" providerId="ADAL" clId="{96937D5C-DF54-4A52-81E4-EF0D5889619A}" dt="2025-03-06T15:09:46.118" v="6001"/>
        <pc:sldMkLst>
          <pc:docMk/>
          <pc:sldMk cId="1779340261" sldId="1069"/>
        </pc:sldMkLst>
        <pc:spChg chg="mod">
          <ac:chgData name="AUBOUT Maud" userId="b33c6fd5-3981-4d1e-8cd0-90ad3d54dd26" providerId="ADAL" clId="{96937D5C-DF54-4A52-81E4-EF0D5889619A}" dt="2025-03-06T15:09:19.265" v="5998" actId="313"/>
          <ac:spMkLst>
            <pc:docMk/>
            <pc:sldMk cId="1779340261" sldId="1069"/>
            <ac:spMk id="5" creationId="{3D01E6F6-BD96-F549-8952-F62D49AADD2D}"/>
          </ac:spMkLst>
        </pc:spChg>
      </pc:sldChg>
      <pc:sldChg chg="addSp modSp new mod">
        <pc:chgData name="AUBOUT Maud" userId="b33c6fd5-3981-4d1e-8cd0-90ad3d54dd26" providerId="ADAL" clId="{96937D5C-DF54-4A52-81E4-EF0D5889619A}" dt="2025-03-06T15:18:32.163" v="6026" actId="732"/>
        <pc:sldMkLst>
          <pc:docMk/>
          <pc:sldMk cId="2383911329" sldId="1070"/>
        </pc:sldMkLst>
        <pc:picChg chg="add mod modCrop">
          <ac:chgData name="AUBOUT Maud" userId="b33c6fd5-3981-4d1e-8cd0-90ad3d54dd26" providerId="ADAL" clId="{96937D5C-DF54-4A52-81E4-EF0D5889619A}" dt="2025-03-06T15:18:32.163" v="6026" actId="732"/>
          <ac:picMkLst>
            <pc:docMk/>
            <pc:sldMk cId="2383911329" sldId="1070"/>
            <ac:picMk id="3" creationId="{1D400C35-4E00-879E-4214-6B87BF50EF98}"/>
          </ac:picMkLst>
        </pc:picChg>
      </pc:sldChg>
      <pc:sldMasterChg chg="addSp delSp modSp mod modSldLayout">
        <pc:chgData name="AUBOUT Maud" userId="b33c6fd5-3981-4d1e-8cd0-90ad3d54dd26" providerId="ADAL" clId="{96937D5C-DF54-4A52-81E4-EF0D5889619A}" dt="2025-03-06T14:43:09.184" v="5381" actId="478"/>
        <pc:sldMasterMkLst>
          <pc:docMk/>
          <pc:sldMasterMk cId="1752261784" sldId="2147483669"/>
        </pc:sldMasterMkLst>
        <pc:picChg chg="add mod">
          <ac:chgData name="AUBOUT Maud" userId="b33c6fd5-3981-4d1e-8cd0-90ad3d54dd26" providerId="ADAL" clId="{96937D5C-DF54-4A52-81E4-EF0D5889619A}" dt="2025-02-25T22:14:58.985" v="1265" actId="14100"/>
          <ac:picMkLst>
            <pc:docMk/>
            <pc:sldMasterMk cId="1752261784" sldId="2147483669"/>
            <ac:picMk id="9" creationId="{D9136186-7D37-7944-076F-081D711F76F4}"/>
          </ac:picMkLst>
        </pc:picChg>
        <pc:sldLayoutChg chg="delSp mod">
          <pc:chgData name="AUBOUT Maud" userId="b33c6fd5-3981-4d1e-8cd0-90ad3d54dd26" providerId="ADAL" clId="{96937D5C-DF54-4A52-81E4-EF0D5889619A}" dt="2025-02-26T09:38:55.430" v="2010" actId="478"/>
          <pc:sldLayoutMkLst>
            <pc:docMk/>
            <pc:sldMasterMk cId="1752261784" sldId="2147483669"/>
            <pc:sldLayoutMk cId="4287403070" sldId="2147483670"/>
          </pc:sldLayoutMkLst>
        </pc:sldLayoutChg>
        <pc:sldLayoutChg chg="delSp mod">
          <pc:chgData name="AUBOUT Maud" userId="b33c6fd5-3981-4d1e-8cd0-90ad3d54dd26" providerId="ADAL" clId="{96937D5C-DF54-4A52-81E4-EF0D5889619A}" dt="2025-02-26T09:38:57.919" v="2011" actId="478"/>
          <pc:sldLayoutMkLst>
            <pc:docMk/>
            <pc:sldMasterMk cId="1752261784" sldId="2147483669"/>
            <pc:sldLayoutMk cId="3062707397" sldId="2147483671"/>
          </pc:sldLayoutMkLst>
        </pc:sldLayoutChg>
        <pc:sldLayoutChg chg="delSp mod">
          <pc:chgData name="AUBOUT Maud" userId="b33c6fd5-3981-4d1e-8cd0-90ad3d54dd26" providerId="ADAL" clId="{96937D5C-DF54-4A52-81E4-EF0D5889619A}" dt="2025-02-26T09:38:59.684" v="2012" actId="478"/>
          <pc:sldLayoutMkLst>
            <pc:docMk/>
            <pc:sldMasterMk cId="1752261784" sldId="2147483669"/>
            <pc:sldLayoutMk cId="3875351678" sldId="2147483672"/>
          </pc:sldLayoutMkLst>
        </pc:sldLayoutChg>
        <pc:sldLayoutChg chg="delSp modSp mod">
          <pc:chgData name="AUBOUT Maud" userId="b33c6fd5-3981-4d1e-8cd0-90ad3d54dd26" providerId="ADAL" clId="{96937D5C-DF54-4A52-81E4-EF0D5889619A}" dt="2025-02-26T09:39:01.574" v="2014" actId="478"/>
          <pc:sldLayoutMkLst>
            <pc:docMk/>
            <pc:sldMasterMk cId="1752261784" sldId="2147483669"/>
            <pc:sldLayoutMk cId="551646241" sldId="2147483673"/>
          </pc:sldLayoutMkLst>
        </pc:sldLayoutChg>
        <pc:sldLayoutChg chg="delSp mod">
          <pc:chgData name="AUBOUT Maud" userId="b33c6fd5-3981-4d1e-8cd0-90ad3d54dd26" providerId="ADAL" clId="{96937D5C-DF54-4A52-81E4-EF0D5889619A}" dt="2025-02-26T09:39:08.936" v="2015" actId="478"/>
          <pc:sldLayoutMkLst>
            <pc:docMk/>
            <pc:sldMasterMk cId="1752261784" sldId="2147483669"/>
            <pc:sldLayoutMk cId="2753794346" sldId="2147483676"/>
          </pc:sldLayoutMkLst>
        </pc:sldLayoutChg>
        <pc:sldLayoutChg chg="modSp">
          <pc:chgData name="AUBOUT Maud" userId="b33c6fd5-3981-4d1e-8cd0-90ad3d54dd26" providerId="ADAL" clId="{96937D5C-DF54-4A52-81E4-EF0D5889619A}" dt="2025-02-25T22:14:14.688" v="1256" actId="735"/>
          <pc:sldLayoutMkLst>
            <pc:docMk/>
            <pc:sldMasterMk cId="1752261784" sldId="2147483669"/>
            <pc:sldLayoutMk cId="412422925" sldId="2147483680"/>
          </pc:sldLayoutMkLst>
        </pc:sldLayoutChg>
        <pc:sldLayoutChg chg="modSp">
          <pc:chgData name="AUBOUT Maud" userId="b33c6fd5-3981-4d1e-8cd0-90ad3d54dd26" providerId="ADAL" clId="{96937D5C-DF54-4A52-81E4-EF0D5889619A}" dt="2025-02-25T22:14:18.898" v="1257" actId="735"/>
          <pc:sldLayoutMkLst>
            <pc:docMk/>
            <pc:sldMasterMk cId="1752261784" sldId="2147483669"/>
            <pc:sldLayoutMk cId="2331610843" sldId="2147483681"/>
          </pc:sldLayoutMkLst>
        </pc:sldLayoutChg>
        <pc:sldLayoutChg chg="delSp modSp mod">
          <pc:chgData name="AUBOUT Maud" userId="b33c6fd5-3981-4d1e-8cd0-90ad3d54dd26" providerId="ADAL" clId="{96937D5C-DF54-4A52-81E4-EF0D5889619A}" dt="2025-03-06T14:43:03.229" v="5379" actId="6549"/>
          <pc:sldLayoutMkLst>
            <pc:docMk/>
            <pc:sldMasterMk cId="1752261784" sldId="2147483669"/>
            <pc:sldLayoutMk cId="1489215172" sldId="2147483688"/>
          </pc:sldLayoutMkLst>
          <pc:spChg chg="mod">
            <ac:chgData name="AUBOUT Maud" userId="b33c6fd5-3981-4d1e-8cd0-90ad3d54dd26" providerId="ADAL" clId="{96937D5C-DF54-4A52-81E4-EF0D5889619A}" dt="2025-03-06T14:43:03.229" v="5379" actId="6549"/>
            <ac:spMkLst>
              <pc:docMk/>
              <pc:sldMasterMk cId="1752261784" sldId="2147483669"/>
              <pc:sldLayoutMk cId="1489215172" sldId="2147483688"/>
              <ac:spMk id="12" creationId="{B4600A9C-8EF8-43F1-B957-72FD9D94BEC3}"/>
            </ac:spMkLst>
          </pc:spChg>
          <pc:grpChg chg="del">
            <ac:chgData name="AUBOUT Maud" userId="b33c6fd5-3981-4d1e-8cd0-90ad3d54dd26" providerId="ADAL" clId="{96937D5C-DF54-4A52-81E4-EF0D5889619A}" dt="2025-03-06T14:41:24.764" v="5361" actId="478"/>
            <ac:grpSpMkLst>
              <pc:docMk/>
              <pc:sldMasterMk cId="1752261784" sldId="2147483669"/>
              <pc:sldLayoutMk cId="1489215172" sldId="2147483688"/>
              <ac:grpSpMk id="18" creationId="{88A32E2C-04BD-4DE8-8864-8FACB4AF246E}"/>
            </ac:grpSpMkLst>
          </pc:grpChg>
          <pc:picChg chg="del">
            <ac:chgData name="AUBOUT Maud" userId="b33c6fd5-3981-4d1e-8cd0-90ad3d54dd26" providerId="ADAL" clId="{96937D5C-DF54-4A52-81E4-EF0D5889619A}" dt="2025-03-06T14:42:55.039" v="5377" actId="478"/>
            <ac:picMkLst>
              <pc:docMk/>
              <pc:sldMasterMk cId="1752261784" sldId="2147483669"/>
              <pc:sldLayoutMk cId="1489215172" sldId="2147483688"/>
              <ac:picMk id="14" creationId="{1012595B-D25A-422D-8B2B-DF8AD84C5260}"/>
            </ac:picMkLst>
          </pc:picChg>
          <pc:cxnChg chg="del">
            <ac:chgData name="AUBOUT Maud" userId="b33c6fd5-3981-4d1e-8cd0-90ad3d54dd26" providerId="ADAL" clId="{96937D5C-DF54-4A52-81E4-EF0D5889619A}" dt="2025-03-06T14:42:57.451" v="5378" actId="478"/>
            <ac:cxnSpMkLst>
              <pc:docMk/>
              <pc:sldMasterMk cId="1752261784" sldId="2147483669"/>
              <pc:sldLayoutMk cId="1489215172" sldId="2147483688"/>
              <ac:cxnSpMk id="24" creationId="{335AB3EF-28D1-444C-ABEB-AB9A4A91C92D}"/>
            </ac:cxnSpMkLst>
          </pc:cxnChg>
        </pc:sldLayoutChg>
        <pc:sldLayoutChg chg="delSp mod">
          <pc:chgData name="AUBOUT Maud" userId="b33c6fd5-3981-4d1e-8cd0-90ad3d54dd26" providerId="ADAL" clId="{96937D5C-DF54-4A52-81E4-EF0D5889619A}" dt="2025-03-06T14:43:09.184" v="5381" actId="478"/>
          <pc:sldLayoutMkLst>
            <pc:docMk/>
            <pc:sldMasterMk cId="1752261784" sldId="2147483669"/>
            <pc:sldLayoutMk cId="733856460" sldId="2147483689"/>
          </pc:sldLayoutMkLst>
          <pc:spChg chg="del">
            <ac:chgData name="AUBOUT Maud" userId="b33c6fd5-3981-4d1e-8cd0-90ad3d54dd26" providerId="ADAL" clId="{96937D5C-DF54-4A52-81E4-EF0D5889619A}" dt="2025-03-06T14:43:09.184" v="5381" actId="478"/>
            <ac:spMkLst>
              <pc:docMk/>
              <pc:sldMasterMk cId="1752261784" sldId="2147483669"/>
              <pc:sldLayoutMk cId="733856460" sldId="2147483689"/>
              <ac:spMk id="7" creationId="{DBD7B53B-2B86-4036-AF8D-CDE815558A84}"/>
            </ac:spMkLst>
          </pc:spChg>
          <pc:spChg chg="del">
            <ac:chgData name="AUBOUT Maud" userId="b33c6fd5-3981-4d1e-8cd0-90ad3d54dd26" providerId="ADAL" clId="{96937D5C-DF54-4A52-81E4-EF0D5889619A}" dt="2025-03-06T14:43:08.048" v="5380" actId="478"/>
            <ac:spMkLst>
              <pc:docMk/>
              <pc:sldMasterMk cId="1752261784" sldId="2147483669"/>
              <pc:sldLayoutMk cId="733856460" sldId="2147483689"/>
              <ac:spMk id="8" creationId="{7CB7BC35-AF4F-4414-B9ED-7D107DB14C37}"/>
            </ac:spMkLst>
          </pc:spChg>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45C93-7FD0-4AA1-AD7B-A3563B23C1F2}"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fr-FR"/>
        </a:p>
      </dgm:t>
    </dgm:pt>
    <dgm:pt modelId="{1625AD10-5FA5-4FD3-9214-8C97B3AE89D7}">
      <dgm:prSet phldrT="[Texte]"/>
      <dgm:spPr/>
      <dgm:t>
        <a:bodyPr/>
        <a:lstStyle/>
        <a:p>
          <a:r>
            <a:rPr lang="fr-FR" b="1" cap="none" dirty="0"/>
            <a:t>Le DPC et sa mise en pratique</a:t>
          </a:r>
          <a:br>
            <a:rPr lang="fr-FR" b="1" cap="none" dirty="0"/>
          </a:br>
          <a:endParaRPr lang="fr-FR" dirty="0"/>
        </a:p>
      </dgm:t>
    </dgm:pt>
    <dgm:pt modelId="{3D420F12-98EC-444F-8206-2BEE44357FAA}" type="sibTrans" cxnId="{649C083A-6760-47B2-9121-F7BB8BC351D6}">
      <dgm:prSet/>
      <dgm:spPr/>
      <dgm:t>
        <a:bodyPr/>
        <a:lstStyle/>
        <a:p>
          <a:endParaRPr lang="fr-FR"/>
        </a:p>
      </dgm:t>
    </dgm:pt>
    <dgm:pt modelId="{D0ED8533-C322-4010-AFDC-16235AAB423B}" type="parTrans" cxnId="{649C083A-6760-47B2-9121-F7BB8BC351D6}">
      <dgm:prSet/>
      <dgm:spPr/>
      <dgm:t>
        <a:bodyPr/>
        <a:lstStyle/>
        <a:p>
          <a:endParaRPr lang="fr-FR"/>
        </a:p>
      </dgm:t>
    </dgm:pt>
    <dgm:pt modelId="{B6D8DD30-36E3-464C-89D6-0D9851B6A987}">
      <dgm:prSet phldrT="[Texte]"/>
      <dgm:spPr/>
      <dgm:t>
        <a:bodyPr/>
        <a:lstStyle/>
        <a:p>
          <a:r>
            <a:rPr lang="fr-FR" b="1" cap="none" dirty="0"/>
            <a:t>Les droits et les obligations en matière de formation professionnelle</a:t>
          </a:r>
          <a:endParaRPr lang="fr-FR" dirty="0"/>
        </a:p>
      </dgm:t>
    </dgm:pt>
    <dgm:pt modelId="{390764CB-1EF0-4B42-BB5A-A33EEB542777}" type="sibTrans" cxnId="{F49BEC57-59DB-4AF1-980A-24BD5FD618DB}">
      <dgm:prSet/>
      <dgm:spPr/>
      <dgm:t>
        <a:bodyPr/>
        <a:lstStyle/>
        <a:p>
          <a:endParaRPr lang="fr-FR"/>
        </a:p>
      </dgm:t>
    </dgm:pt>
    <dgm:pt modelId="{2109C7D0-261E-49E5-9A6A-A5BA548EED26}" type="parTrans" cxnId="{F49BEC57-59DB-4AF1-980A-24BD5FD618DB}">
      <dgm:prSet/>
      <dgm:spPr/>
      <dgm:t>
        <a:bodyPr/>
        <a:lstStyle/>
        <a:p>
          <a:endParaRPr lang="fr-FR"/>
        </a:p>
      </dgm:t>
    </dgm:pt>
    <dgm:pt modelId="{352EFC52-9F12-4349-93D5-757579CDF9BA}" type="pres">
      <dgm:prSet presAssocID="{F2845C93-7FD0-4AA1-AD7B-A3563B23C1F2}" presName="linear" presStyleCnt="0">
        <dgm:presLayoutVars>
          <dgm:dir/>
          <dgm:resizeHandles val="exact"/>
        </dgm:presLayoutVars>
      </dgm:prSet>
      <dgm:spPr/>
    </dgm:pt>
    <dgm:pt modelId="{E12B5E6C-1166-4D77-86F2-0FF31330AF59}" type="pres">
      <dgm:prSet presAssocID="{1625AD10-5FA5-4FD3-9214-8C97B3AE89D7}" presName="comp" presStyleCnt="0"/>
      <dgm:spPr/>
    </dgm:pt>
    <dgm:pt modelId="{7FE2ECED-7235-44FA-AE92-5D5EE67428F7}" type="pres">
      <dgm:prSet presAssocID="{1625AD10-5FA5-4FD3-9214-8C97B3AE89D7}" presName="box" presStyleLbl="node1" presStyleIdx="0" presStyleCnt="2" custLinFactNeighborX="11429" custLinFactNeighborY="-8492"/>
      <dgm:spPr/>
    </dgm:pt>
    <dgm:pt modelId="{B11684EE-44F1-41EF-BECB-4A80806971B6}" type="pres">
      <dgm:prSet presAssocID="{1625AD10-5FA5-4FD3-9214-8C97B3AE89D7}"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dgm:spPr>
    </dgm:pt>
    <dgm:pt modelId="{B1713DAD-420A-4440-A160-A439179463A1}" type="pres">
      <dgm:prSet presAssocID="{1625AD10-5FA5-4FD3-9214-8C97B3AE89D7}" presName="text" presStyleLbl="node1" presStyleIdx="0" presStyleCnt="2">
        <dgm:presLayoutVars>
          <dgm:bulletEnabled val="1"/>
        </dgm:presLayoutVars>
      </dgm:prSet>
      <dgm:spPr/>
    </dgm:pt>
    <dgm:pt modelId="{6C813B79-0199-42C9-9804-0934C09D6B20}" type="pres">
      <dgm:prSet presAssocID="{3D420F12-98EC-444F-8206-2BEE44357FAA}" presName="spacer" presStyleCnt="0"/>
      <dgm:spPr/>
    </dgm:pt>
    <dgm:pt modelId="{15031CE2-F268-4609-9796-854D368605F5}" type="pres">
      <dgm:prSet presAssocID="{B6D8DD30-36E3-464C-89D6-0D9851B6A987}" presName="comp" presStyleCnt="0"/>
      <dgm:spPr/>
    </dgm:pt>
    <dgm:pt modelId="{A745A4B7-9C9A-4C59-B964-77D1764C0897}" type="pres">
      <dgm:prSet presAssocID="{B6D8DD30-36E3-464C-89D6-0D9851B6A987}" presName="box" presStyleLbl="node1" presStyleIdx="1" presStyleCnt="2" custLinFactNeighborX="829"/>
      <dgm:spPr/>
    </dgm:pt>
    <dgm:pt modelId="{064947CA-A68D-4B11-9BAB-B8FDC2FDC8CE}" type="pres">
      <dgm:prSet presAssocID="{B6D8DD30-36E3-464C-89D6-0D9851B6A98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4FE4ED7E-DB46-4938-BBB6-189EC8C90453}" type="pres">
      <dgm:prSet presAssocID="{B6D8DD30-36E3-464C-89D6-0D9851B6A987}" presName="text" presStyleLbl="node1" presStyleIdx="1" presStyleCnt="2">
        <dgm:presLayoutVars>
          <dgm:bulletEnabled val="1"/>
        </dgm:presLayoutVars>
      </dgm:prSet>
      <dgm:spPr/>
    </dgm:pt>
  </dgm:ptLst>
  <dgm:cxnLst>
    <dgm:cxn modelId="{AAB25906-4941-4B8A-B8E0-B18A8CB1D6F2}" type="presOf" srcId="{1625AD10-5FA5-4FD3-9214-8C97B3AE89D7}" destId="{B1713DAD-420A-4440-A160-A439179463A1}" srcOrd="1" destOrd="0" presId="urn:microsoft.com/office/officeart/2005/8/layout/vList4"/>
    <dgm:cxn modelId="{649C083A-6760-47B2-9121-F7BB8BC351D6}" srcId="{F2845C93-7FD0-4AA1-AD7B-A3563B23C1F2}" destId="{1625AD10-5FA5-4FD3-9214-8C97B3AE89D7}" srcOrd="0" destOrd="0" parTransId="{D0ED8533-C322-4010-AFDC-16235AAB423B}" sibTransId="{3D420F12-98EC-444F-8206-2BEE44357FAA}"/>
    <dgm:cxn modelId="{C1CD3F6B-CD88-457A-80B1-F1EBB55BC980}" type="presOf" srcId="{1625AD10-5FA5-4FD3-9214-8C97B3AE89D7}" destId="{7FE2ECED-7235-44FA-AE92-5D5EE67428F7}" srcOrd="0" destOrd="0" presId="urn:microsoft.com/office/officeart/2005/8/layout/vList4"/>
    <dgm:cxn modelId="{F49BEC57-59DB-4AF1-980A-24BD5FD618DB}" srcId="{F2845C93-7FD0-4AA1-AD7B-A3563B23C1F2}" destId="{B6D8DD30-36E3-464C-89D6-0D9851B6A987}" srcOrd="1" destOrd="0" parTransId="{2109C7D0-261E-49E5-9A6A-A5BA548EED26}" sibTransId="{390764CB-1EF0-4B42-BB5A-A33EEB542777}"/>
    <dgm:cxn modelId="{30DEF6C5-EA79-4529-AB15-4F4D58AEE106}" type="presOf" srcId="{B6D8DD30-36E3-464C-89D6-0D9851B6A987}" destId="{4FE4ED7E-DB46-4938-BBB6-189EC8C90453}" srcOrd="1" destOrd="0" presId="urn:microsoft.com/office/officeart/2005/8/layout/vList4"/>
    <dgm:cxn modelId="{81FB39C9-5A52-4813-B063-C38E18826F75}" type="presOf" srcId="{B6D8DD30-36E3-464C-89D6-0D9851B6A987}" destId="{A745A4B7-9C9A-4C59-B964-77D1764C0897}" srcOrd="0" destOrd="0" presId="urn:microsoft.com/office/officeart/2005/8/layout/vList4"/>
    <dgm:cxn modelId="{BF718FF9-DD62-4036-8077-29F13E73D7E4}" type="presOf" srcId="{F2845C93-7FD0-4AA1-AD7B-A3563B23C1F2}" destId="{352EFC52-9F12-4349-93D5-757579CDF9BA}" srcOrd="0" destOrd="0" presId="urn:microsoft.com/office/officeart/2005/8/layout/vList4"/>
    <dgm:cxn modelId="{34935C58-4D1F-41C9-9C68-1E4314A14C10}" type="presParOf" srcId="{352EFC52-9F12-4349-93D5-757579CDF9BA}" destId="{E12B5E6C-1166-4D77-86F2-0FF31330AF59}" srcOrd="0" destOrd="0" presId="urn:microsoft.com/office/officeart/2005/8/layout/vList4"/>
    <dgm:cxn modelId="{BCD29240-33D4-41A1-9B00-9464839F4545}" type="presParOf" srcId="{E12B5E6C-1166-4D77-86F2-0FF31330AF59}" destId="{7FE2ECED-7235-44FA-AE92-5D5EE67428F7}" srcOrd="0" destOrd="0" presId="urn:microsoft.com/office/officeart/2005/8/layout/vList4"/>
    <dgm:cxn modelId="{0C0CADE3-930D-4519-B6A3-01E6C6939234}" type="presParOf" srcId="{E12B5E6C-1166-4D77-86F2-0FF31330AF59}" destId="{B11684EE-44F1-41EF-BECB-4A80806971B6}" srcOrd="1" destOrd="0" presId="urn:microsoft.com/office/officeart/2005/8/layout/vList4"/>
    <dgm:cxn modelId="{C4D3FBB6-480E-4CDC-B4DC-0C3A49F40779}" type="presParOf" srcId="{E12B5E6C-1166-4D77-86F2-0FF31330AF59}" destId="{B1713DAD-420A-4440-A160-A439179463A1}" srcOrd="2" destOrd="0" presId="urn:microsoft.com/office/officeart/2005/8/layout/vList4"/>
    <dgm:cxn modelId="{CB00F560-C1D4-4854-BE55-3B21ED581E3A}" type="presParOf" srcId="{352EFC52-9F12-4349-93D5-757579CDF9BA}" destId="{6C813B79-0199-42C9-9804-0934C09D6B20}" srcOrd="1" destOrd="0" presId="urn:microsoft.com/office/officeart/2005/8/layout/vList4"/>
    <dgm:cxn modelId="{6BF6146F-D91D-4F70-A264-AE2039C7CAC6}" type="presParOf" srcId="{352EFC52-9F12-4349-93D5-757579CDF9BA}" destId="{15031CE2-F268-4609-9796-854D368605F5}" srcOrd="2" destOrd="0" presId="urn:microsoft.com/office/officeart/2005/8/layout/vList4"/>
    <dgm:cxn modelId="{FA7E53FA-F388-43BC-B15D-2BBF2230C800}" type="presParOf" srcId="{15031CE2-F268-4609-9796-854D368605F5}" destId="{A745A4B7-9C9A-4C59-B964-77D1764C0897}" srcOrd="0" destOrd="0" presId="urn:microsoft.com/office/officeart/2005/8/layout/vList4"/>
    <dgm:cxn modelId="{E86C7D4F-08FF-4127-A001-CF0309C2598F}" type="presParOf" srcId="{15031CE2-F268-4609-9796-854D368605F5}" destId="{064947CA-A68D-4B11-9BAB-B8FDC2FDC8CE}" srcOrd="1" destOrd="0" presId="urn:microsoft.com/office/officeart/2005/8/layout/vList4"/>
    <dgm:cxn modelId="{3B7B7182-D9A5-4B0A-B4EB-E69A437E4966}" type="presParOf" srcId="{15031CE2-F268-4609-9796-854D368605F5}" destId="{4FE4ED7E-DB46-4938-BBB6-189EC8C9045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318455-CAAB-4849-A1C9-4130F599092B}" type="doc">
      <dgm:prSet loTypeId="urn:microsoft.com/office/officeart/2005/8/layout/equation1" loCatId="process" qsTypeId="urn:microsoft.com/office/officeart/2005/8/quickstyle/simple1" qsCatId="simple" csTypeId="urn:microsoft.com/office/officeart/2005/8/colors/accent3_2" csCatId="accent3" phldr="1"/>
      <dgm:spPr/>
      <dgm:t>
        <a:bodyPr/>
        <a:lstStyle/>
        <a:p>
          <a:endParaRPr lang="fr-FR"/>
        </a:p>
      </dgm:t>
    </dgm:pt>
    <dgm:pt modelId="{CC78A547-7C0C-4E0B-A503-60450CB28D1E}">
      <dgm:prSet phldrT="[Texte]"/>
      <dgm:spPr/>
      <dgm:t>
        <a:bodyPr/>
        <a:lstStyle/>
        <a:p>
          <a:r>
            <a:rPr lang="fr-FR" dirty="0"/>
            <a:t>Entretien évaluation</a:t>
          </a:r>
        </a:p>
      </dgm:t>
    </dgm:pt>
    <dgm:pt modelId="{1CC2A496-68B4-44DF-AE45-94F6A588409D}" type="parTrans" cxnId="{4B6D9AEB-E3CC-4654-80E5-4C3EB65C845A}">
      <dgm:prSet/>
      <dgm:spPr/>
      <dgm:t>
        <a:bodyPr/>
        <a:lstStyle/>
        <a:p>
          <a:endParaRPr lang="fr-FR"/>
        </a:p>
      </dgm:t>
    </dgm:pt>
    <dgm:pt modelId="{B12ED235-DB3C-4A51-A472-C55DBCFC1351}" type="sibTrans" cxnId="{4B6D9AEB-E3CC-4654-80E5-4C3EB65C845A}">
      <dgm:prSet/>
      <dgm:spPr/>
      <dgm:t>
        <a:bodyPr/>
        <a:lstStyle/>
        <a:p>
          <a:endParaRPr lang="fr-FR"/>
        </a:p>
      </dgm:t>
    </dgm:pt>
    <dgm:pt modelId="{1F1248B6-76DD-4253-8D0A-287CAF3819A9}">
      <dgm:prSet phldrT="[Texte]"/>
      <dgm:spPr>
        <a:solidFill>
          <a:srgbClr val="BD8EA8"/>
        </a:solidFill>
      </dgm:spPr>
      <dgm:t>
        <a:bodyPr/>
        <a:lstStyle/>
        <a:p>
          <a:r>
            <a:rPr lang="fr-FR" dirty="0"/>
            <a:t>Entretien professionnel</a:t>
          </a:r>
        </a:p>
      </dgm:t>
    </dgm:pt>
    <dgm:pt modelId="{FB7D6F90-AEA5-4F64-9996-7D419D53092D}" type="parTrans" cxnId="{ACDC4A3C-9B69-48E1-A9C4-308306253546}">
      <dgm:prSet/>
      <dgm:spPr/>
      <dgm:t>
        <a:bodyPr/>
        <a:lstStyle/>
        <a:p>
          <a:endParaRPr lang="fr-FR"/>
        </a:p>
      </dgm:t>
    </dgm:pt>
    <dgm:pt modelId="{7AA54938-9E1B-4DBE-82E5-E4AE71592A50}" type="sibTrans" cxnId="{ACDC4A3C-9B69-48E1-A9C4-308306253546}">
      <dgm:prSet/>
      <dgm:spPr/>
      <dgm:t>
        <a:bodyPr/>
        <a:lstStyle/>
        <a:p>
          <a:endParaRPr lang="fr-FR"/>
        </a:p>
      </dgm:t>
    </dgm:pt>
    <dgm:pt modelId="{46B5722B-C2D0-4187-BC38-0F7B9EE20D68}" type="pres">
      <dgm:prSet presAssocID="{F6318455-CAAB-4849-A1C9-4130F599092B}" presName="linearFlow" presStyleCnt="0">
        <dgm:presLayoutVars>
          <dgm:dir/>
          <dgm:resizeHandles val="exact"/>
        </dgm:presLayoutVars>
      </dgm:prSet>
      <dgm:spPr/>
    </dgm:pt>
    <dgm:pt modelId="{7763CA7B-A4BC-4C88-862A-1F7AC8F47FBC}" type="pres">
      <dgm:prSet presAssocID="{CC78A547-7C0C-4E0B-A503-60450CB28D1E}" presName="node" presStyleLbl="node1" presStyleIdx="0" presStyleCnt="2" custLinFactX="14148" custLinFactNeighborX="100000" custLinFactNeighborY="-2047">
        <dgm:presLayoutVars>
          <dgm:bulletEnabled val="1"/>
        </dgm:presLayoutVars>
      </dgm:prSet>
      <dgm:spPr/>
    </dgm:pt>
    <dgm:pt modelId="{74D19867-045C-402F-A240-D6F91CDDD1A8}" type="pres">
      <dgm:prSet presAssocID="{B12ED235-DB3C-4A51-A472-C55DBCFC1351}" presName="spacerL" presStyleCnt="0"/>
      <dgm:spPr/>
    </dgm:pt>
    <dgm:pt modelId="{CFD9ACA4-B335-43D7-8D17-1BE7BC649C35}" type="pres">
      <dgm:prSet presAssocID="{B12ED235-DB3C-4A51-A472-C55DBCFC1351}" presName="sibTrans" presStyleLbl="sibTrans2D1" presStyleIdx="0" presStyleCnt="1" custFlipHor="1" custScaleX="176163" custLinFactX="29999" custLinFactNeighborX="100000" custLinFactNeighborY="11169"/>
      <dgm:spPr/>
    </dgm:pt>
    <dgm:pt modelId="{D94360D3-D2AC-487A-8858-1A743F8ED456}" type="pres">
      <dgm:prSet presAssocID="{B12ED235-DB3C-4A51-A472-C55DBCFC1351}" presName="spacerR" presStyleCnt="0"/>
      <dgm:spPr/>
    </dgm:pt>
    <dgm:pt modelId="{03FF7EA6-302C-489E-A989-6446BF6A82D1}" type="pres">
      <dgm:prSet presAssocID="{1F1248B6-76DD-4253-8D0A-287CAF3819A9}" presName="node" presStyleLbl="node1" presStyleIdx="1" presStyleCnt="2" custLinFactX="10535" custLinFactNeighborX="100000" custLinFactNeighborY="4009">
        <dgm:presLayoutVars>
          <dgm:bulletEnabled val="1"/>
        </dgm:presLayoutVars>
      </dgm:prSet>
      <dgm:spPr/>
    </dgm:pt>
  </dgm:ptLst>
  <dgm:cxnLst>
    <dgm:cxn modelId="{0E79C807-0526-4276-A7EF-C7ED5D8CBF73}" type="presOf" srcId="{CC78A547-7C0C-4E0B-A503-60450CB28D1E}" destId="{7763CA7B-A4BC-4C88-862A-1F7AC8F47FBC}" srcOrd="0" destOrd="0" presId="urn:microsoft.com/office/officeart/2005/8/layout/equation1"/>
    <dgm:cxn modelId="{0406560A-2E3E-42F5-BE6C-30450B419069}" type="presOf" srcId="{1F1248B6-76DD-4253-8D0A-287CAF3819A9}" destId="{03FF7EA6-302C-489E-A989-6446BF6A82D1}" srcOrd="0" destOrd="0" presId="urn:microsoft.com/office/officeart/2005/8/layout/equation1"/>
    <dgm:cxn modelId="{9B21620B-18B0-416B-9759-2079DF351066}" type="presOf" srcId="{F6318455-CAAB-4849-A1C9-4130F599092B}" destId="{46B5722B-C2D0-4187-BC38-0F7B9EE20D68}" srcOrd="0" destOrd="0" presId="urn:microsoft.com/office/officeart/2005/8/layout/equation1"/>
    <dgm:cxn modelId="{ACDC4A3C-9B69-48E1-A9C4-308306253546}" srcId="{F6318455-CAAB-4849-A1C9-4130F599092B}" destId="{1F1248B6-76DD-4253-8D0A-287CAF3819A9}" srcOrd="1" destOrd="0" parTransId="{FB7D6F90-AEA5-4F64-9996-7D419D53092D}" sibTransId="{7AA54938-9E1B-4DBE-82E5-E4AE71592A50}"/>
    <dgm:cxn modelId="{47A8F6AD-D788-4144-9509-608B9D70AE7D}" type="presOf" srcId="{B12ED235-DB3C-4A51-A472-C55DBCFC1351}" destId="{CFD9ACA4-B335-43D7-8D17-1BE7BC649C35}" srcOrd="0" destOrd="0" presId="urn:microsoft.com/office/officeart/2005/8/layout/equation1"/>
    <dgm:cxn modelId="{4B6D9AEB-E3CC-4654-80E5-4C3EB65C845A}" srcId="{F6318455-CAAB-4849-A1C9-4130F599092B}" destId="{CC78A547-7C0C-4E0B-A503-60450CB28D1E}" srcOrd="0" destOrd="0" parTransId="{1CC2A496-68B4-44DF-AE45-94F6A588409D}" sibTransId="{B12ED235-DB3C-4A51-A472-C55DBCFC1351}"/>
    <dgm:cxn modelId="{D9BE1CE0-FA84-4C6A-92FE-8FF983227FC5}" type="presParOf" srcId="{46B5722B-C2D0-4187-BC38-0F7B9EE20D68}" destId="{7763CA7B-A4BC-4C88-862A-1F7AC8F47FBC}" srcOrd="0" destOrd="0" presId="urn:microsoft.com/office/officeart/2005/8/layout/equation1"/>
    <dgm:cxn modelId="{A112E096-A19B-4F59-AE89-9A17D95E2769}" type="presParOf" srcId="{46B5722B-C2D0-4187-BC38-0F7B9EE20D68}" destId="{74D19867-045C-402F-A240-D6F91CDDD1A8}" srcOrd="1" destOrd="0" presId="urn:microsoft.com/office/officeart/2005/8/layout/equation1"/>
    <dgm:cxn modelId="{029C6D9D-33FC-42A2-B494-FEA41AE86AE9}" type="presParOf" srcId="{46B5722B-C2D0-4187-BC38-0F7B9EE20D68}" destId="{CFD9ACA4-B335-43D7-8D17-1BE7BC649C35}" srcOrd="2" destOrd="0" presId="urn:microsoft.com/office/officeart/2005/8/layout/equation1"/>
    <dgm:cxn modelId="{965F060B-3D74-44CD-9D19-D7D8EF5A8C2C}" type="presParOf" srcId="{46B5722B-C2D0-4187-BC38-0F7B9EE20D68}" destId="{D94360D3-D2AC-487A-8858-1A743F8ED456}" srcOrd="3" destOrd="0" presId="urn:microsoft.com/office/officeart/2005/8/layout/equation1"/>
    <dgm:cxn modelId="{6DAD8F58-29D5-4A58-A83E-94322815F7E3}" type="presParOf" srcId="{46B5722B-C2D0-4187-BC38-0F7B9EE20D68}" destId="{03FF7EA6-302C-489E-A989-6446BF6A82D1}"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2ECED-7235-44FA-AE92-5D5EE67428F7}">
      <dsp:nvSpPr>
        <dsp:cNvPr id="0" name=""/>
        <dsp:cNvSpPr/>
      </dsp:nvSpPr>
      <dsp:spPr>
        <a:xfrm>
          <a:off x="0" y="0"/>
          <a:ext cx="6493565" cy="181068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b="1" kern="1200" cap="none" dirty="0"/>
            <a:t>Le DPC et sa mise en pratique</a:t>
          </a:r>
          <a:br>
            <a:rPr lang="fr-FR" sz="3400" b="1" kern="1200" cap="none" dirty="0"/>
          </a:br>
          <a:endParaRPr lang="fr-FR" sz="3400" kern="1200" dirty="0"/>
        </a:p>
      </dsp:txBody>
      <dsp:txXfrm>
        <a:off x="1479781" y="0"/>
        <a:ext cx="5013783" cy="1810688"/>
      </dsp:txXfrm>
    </dsp:sp>
    <dsp:sp modelId="{B11684EE-44F1-41EF-BECB-4A80806971B6}">
      <dsp:nvSpPr>
        <dsp:cNvPr id="0" name=""/>
        <dsp:cNvSpPr/>
      </dsp:nvSpPr>
      <dsp:spPr>
        <a:xfrm>
          <a:off x="181068" y="181068"/>
          <a:ext cx="1298713" cy="14485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45A4B7-9C9A-4C59-B964-77D1764C0897}">
      <dsp:nvSpPr>
        <dsp:cNvPr id="0" name=""/>
        <dsp:cNvSpPr/>
      </dsp:nvSpPr>
      <dsp:spPr>
        <a:xfrm>
          <a:off x="0" y="1991757"/>
          <a:ext cx="6493565" cy="1810688"/>
        </a:xfrm>
        <a:prstGeom prst="roundRect">
          <a:avLst>
            <a:gd name="adj" fmla="val 10000"/>
          </a:avLst>
        </a:prstGeom>
        <a:solidFill>
          <a:schemeClr val="accent2">
            <a:hueOff val="-4374192"/>
            <a:satOff val="-8420"/>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r-FR" sz="3400" b="1" kern="1200" cap="none" dirty="0"/>
            <a:t>Les droits et les obligations en matière de formation professionnelle</a:t>
          </a:r>
          <a:endParaRPr lang="fr-FR" sz="3400" kern="1200" dirty="0"/>
        </a:p>
      </dsp:txBody>
      <dsp:txXfrm>
        <a:off x="1479781" y="1991757"/>
        <a:ext cx="5013783" cy="1810688"/>
      </dsp:txXfrm>
    </dsp:sp>
    <dsp:sp modelId="{064947CA-A68D-4B11-9BAB-B8FDC2FDC8CE}">
      <dsp:nvSpPr>
        <dsp:cNvPr id="0" name=""/>
        <dsp:cNvSpPr/>
      </dsp:nvSpPr>
      <dsp:spPr>
        <a:xfrm>
          <a:off x="181068" y="2172826"/>
          <a:ext cx="1298713" cy="14485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3CA7B-A4BC-4C88-862A-1F7AC8F47FBC}">
      <dsp:nvSpPr>
        <dsp:cNvPr id="0" name=""/>
        <dsp:cNvSpPr/>
      </dsp:nvSpPr>
      <dsp:spPr>
        <a:xfrm>
          <a:off x="796342" y="0"/>
          <a:ext cx="1837329" cy="183732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t>Entretien évaluation</a:t>
          </a:r>
        </a:p>
      </dsp:txBody>
      <dsp:txXfrm>
        <a:off x="1065413" y="269071"/>
        <a:ext cx="1299187" cy="1299187"/>
      </dsp:txXfrm>
    </dsp:sp>
    <dsp:sp modelId="{CFD9ACA4-B335-43D7-8D17-1BE7BC649C35}">
      <dsp:nvSpPr>
        <dsp:cNvPr id="0" name=""/>
        <dsp:cNvSpPr/>
      </dsp:nvSpPr>
      <dsp:spPr>
        <a:xfrm flipH="1">
          <a:off x="2842602" y="504986"/>
          <a:ext cx="1877282" cy="1065650"/>
        </a:xfrm>
        <a:prstGeom prst="mathEqual">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3091436" y="724510"/>
        <a:ext cx="1379614" cy="626602"/>
      </dsp:txXfrm>
    </dsp:sp>
    <dsp:sp modelId="{03FF7EA6-302C-489E-A989-6446BF6A82D1}">
      <dsp:nvSpPr>
        <dsp:cNvPr id="0" name=""/>
        <dsp:cNvSpPr/>
      </dsp:nvSpPr>
      <dsp:spPr>
        <a:xfrm>
          <a:off x="4742954" y="249"/>
          <a:ext cx="1837329" cy="1837329"/>
        </a:xfrm>
        <a:prstGeom prst="ellipse">
          <a:avLst/>
        </a:prstGeom>
        <a:solidFill>
          <a:srgbClr val="BD8EA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t>Entretien professionnel</a:t>
          </a:r>
        </a:p>
      </dsp:txBody>
      <dsp:txXfrm>
        <a:off x="5012025" y="269320"/>
        <a:ext cx="1299187" cy="1299187"/>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0D06730-FAD4-4E98-BEBC-97AE7B922863}" type="datetime1">
              <a:rPr lang="fr-FR" smtClean="0"/>
              <a:t>08/03/2025</a:t>
            </a:fld>
            <a:endParaRPr lang="fr-FR"/>
          </a:p>
        </p:txBody>
      </p:sp>
      <p:sp>
        <p:nvSpPr>
          <p:cNvPr id="4" name="Espace réservé du pied de page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8CE0281-66A0-46B8-BDE2-AEF0C7453753}" type="slidenum">
              <a:rPr lang="fr-FR" smtClean="0"/>
              <a:t>‹N°›</a:t>
            </a:fld>
            <a:endParaRPr lang="fr-FR"/>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11D5AF1-2EB9-453A-B3F3-35AFCBEE7222}" type="datetime1">
              <a:rPr lang="fr-FR" noProof="0" smtClean="0"/>
              <a:t>08/03/2025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9EDED1C-4656-4CF8-AD34-DC4A65BB3913}" type="slidenum">
              <a:rPr lang="fr-FR" noProof="0" smtClean="0"/>
              <a:t>‹N°›</a:t>
            </a:fld>
            <a:endParaRPr lang="fr-FR" noProof="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r>
              <a:rPr lang="fr-FR" dirty="0"/>
              <a:t>Intro et présentation rapide de Maud</a:t>
            </a:r>
          </a:p>
        </p:txBody>
      </p:sp>
      <p:sp>
        <p:nvSpPr>
          <p:cNvPr id="4" name="Espace réservé du numéro de diapositive 3"/>
          <p:cNvSpPr>
            <a:spLocks noGrp="1"/>
          </p:cNvSpPr>
          <p:nvPr>
            <p:ph type="sldNum" sz="quarter" idx="5"/>
          </p:nvPr>
        </p:nvSpPr>
        <p:spPr/>
        <p:txBody>
          <a:bodyPr rtlCol="0"/>
          <a:lstStyle/>
          <a:p>
            <a:pPr rtl="0"/>
            <a:fld id="{35BAF473-2665-42A7-89E3-C7BA7EB58D12}" type="slidenum">
              <a:rPr lang="fr-FR" smtClean="0"/>
              <a:t>1</a:t>
            </a:fld>
            <a:endParaRPr lang="fr-FR"/>
          </a:p>
        </p:txBody>
      </p:sp>
    </p:spTree>
    <p:extLst>
      <p:ext uri="{BB962C8B-B14F-4D97-AF65-F5344CB8AC3E}">
        <p14:creationId xmlns:p14="http://schemas.microsoft.com/office/powerpoint/2010/main" val="18333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eba0b8560_2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eba0b8560_2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Maud</a:t>
            </a:r>
            <a:endParaRPr dirty="0"/>
          </a:p>
        </p:txBody>
      </p:sp>
      <p:sp>
        <p:nvSpPr>
          <p:cNvPr id="270" name="Google Shape;270;g27eba0b8560_2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extLst>
      <p:ext uri="{BB962C8B-B14F-4D97-AF65-F5344CB8AC3E}">
        <p14:creationId xmlns:p14="http://schemas.microsoft.com/office/powerpoint/2010/main" val="137603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Qui est à jour de ses obligations DPC ? vous pouvez lever la main (Arielle et David lèvent la main)</a:t>
            </a:r>
          </a:p>
          <a:p>
            <a:endParaRPr lang="fr-FR" dirty="0"/>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12</a:t>
            </a:fld>
            <a:endParaRPr lang="fr-FR" noProof="0"/>
          </a:p>
        </p:txBody>
      </p:sp>
    </p:spTree>
    <p:extLst>
      <p:ext uri="{BB962C8B-B14F-4D97-AF65-F5344CB8AC3E}">
        <p14:creationId xmlns:p14="http://schemas.microsoft.com/office/powerpoint/2010/main" val="4101205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D715-A49C-3925-5F1F-17DE4192C62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C64421C7-E25F-1C31-70E2-8A5826BDDB6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1C81012-F53B-401A-A3A3-C6EF54F3705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109952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DEC69-2E0D-9B66-F0EE-272BBCF33052}"/>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245BE048-93C3-BC1C-07A0-06E369181323}"/>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9C0CC7C-B629-C6C7-13EE-F21A63368C8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247003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82C36-8B73-BC51-723B-B35C286DE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A8570A-AC02-8BAC-2C2D-F4CA3785B3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9DC6E1-5674-2920-7832-36F8BCD82A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David, pourrais-tu nous rappeler quelles sont les obligations en matière de DPC ?</a:t>
            </a:r>
          </a:p>
          <a:p>
            <a:endParaRPr lang="fr-FR" b="1" dirty="0"/>
          </a:p>
          <a:p>
            <a:r>
              <a:rPr lang="fr-FR" b="1" dirty="0"/>
              <a:t>David</a:t>
            </a:r>
          </a:p>
          <a:p>
            <a:endParaRPr lang="fr-FR" b="1" dirty="0"/>
          </a:p>
          <a:p>
            <a:r>
              <a:rPr lang="fr-FR" b="0" dirty="0"/>
              <a:t>Et quel intérêt pour les PPO de suivre une formation  DPC </a:t>
            </a:r>
          </a:p>
        </p:txBody>
      </p:sp>
      <p:sp>
        <p:nvSpPr>
          <p:cNvPr id="4" name="Espace réservé du numéro de diapositive 3">
            <a:extLst>
              <a:ext uri="{FF2B5EF4-FFF2-40B4-BE49-F238E27FC236}">
                <a16:creationId xmlns:a16="http://schemas.microsoft.com/office/drawing/2014/main" id="{C847677D-71B2-D526-BEB1-4C8625E097A1}"/>
              </a:ext>
            </a:extLst>
          </p:cNvPr>
          <p:cNvSpPr>
            <a:spLocks noGrp="1"/>
          </p:cNvSpPr>
          <p:nvPr>
            <p:ph type="sldNum" sz="quarter" idx="5"/>
          </p:nvPr>
        </p:nvSpPr>
        <p:spPr/>
        <p:txBody>
          <a:bodyPr/>
          <a:lstStyle/>
          <a:p>
            <a:pPr rtl="0"/>
            <a:fld id="{99EDED1C-4656-4CF8-AD34-DC4A65BB3913}" type="slidenum">
              <a:rPr lang="fr-FR" noProof="0" smtClean="0"/>
              <a:t>15</a:t>
            </a:fld>
            <a:endParaRPr lang="fr-FR" noProof="0"/>
          </a:p>
        </p:txBody>
      </p:sp>
    </p:spTree>
    <p:extLst>
      <p:ext uri="{BB962C8B-B14F-4D97-AF65-F5344CB8AC3E}">
        <p14:creationId xmlns:p14="http://schemas.microsoft.com/office/powerpoint/2010/main" val="116676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537A-CE39-5A75-8F3B-9B604A91D9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0AF6AB-D4AB-E588-A439-EACA4D4390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D75C8E-F862-60FE-1E35-061E3C2560EC}"/>
              </a:ext>
            </a:extLst>
          </p:cNvPr>
          <p:cNvSpPr>
            <a:spLocks noGrp="1"/>
          </p:cNvSpPr>
          <p:nvPr>
            <p:ph type="body" idx="1"/>
          </p:nvPr>
        </p:nvSpPr>
        <p:spPr/>
        <p:txBody>
          <a:bodyPr/>
          <a:lstStyle/>
          <a:p>
            <a:r>
              <a:rPr lang="fr-FR" dirty="0"/>
              <a:t>Le CNP PPO réalise une enquête auprès des préparateurs en pharmacie d'officine, ouverte jusqu'à la fin du mois, on invite tous les PPO à la compléter au passage pour construire au mieux le DPC en fonction des attentes des PPO,</a:t>
            </a:r>
          </a:p>
          <a:p>
            <a:r>
              <a:rPr lang="fr-FR" dirty="0"/>
              <a:t>Alors, David pourrais-tu nous faire part des premiers retours? </a:t>
            </a:r>
          </a:p>
        </p:txBody>
      </p:sp>
      <p:sp>
        <p:nvSpPr>
          <p:cNvPr id="4" name="Espace réservé du numéro de diapositive 3">
            <a:extLst>
              <a:ext uri="{FF2B5EF4-FFF2-40B4-BE49-F238E27FC236}">
                <a16:creationId xmlns:a16="http://schemas.microsoft.com/office/drawing/2014/main" id="{F6A8C8A1-35C9-2D8E-6DE1-7ACFFB145546}"/>
              </a:ext>
            </a:extLst>
          </p:cNvPr>
          <p:cNvSpPr>
            <a:spLocks noGrp="1"/>
          </p:cNvSpPr>
          <p:nvPr>
            <p:ph type="sldNum" sz="quarter" idx="5"/>
          </p:nvPr>
        </p:nvSpPr>
        <p:spPr/>
        <p:txBody>
          <a:bodyPr/>
          <a:lstStyle/>
          <a:p>
            <a:pPr rtl="0"/>
            <a:fld id="{99EDED1C-4656-4CF8-AD34-DC4A65BB3913}" type="slidenum">
              <a:rPr lang="fr-FR" noProof="0" smtClean="0"/>
              <a:t>16</a:t>
            </a:fld>
            <a:endParaRPr lang="fr-FR" noProof="0"/>
          </a:p>
        </p:txBody>
      </p:sp>
    </p:spTree>
    <p:extLst>
      <p:ext uri="{BB962C8B-B14F-4D97-AF65-F5344CB8AC3E}">
        <p14:creationId xmlns:p14="http://schemas.microsoft.com/office/powerpoint/2010/main" val="97218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David pourrais-tu nous faire part des premiers retours? </a:t>
            </a:r>
          </a:p>
          <a:p>
            <a:r>
              <a:rPr lang="fr-FR" dirty="0"/>
              <a:t>David</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17</a:t>
            </a:fld>
            <a:endParaRPr lang="fr-FR" noProof="0"/>
          </a:p>
        </p:txBody>
      </p:sp>
    </p:spTree>
    <p:extLst>
      <p:ext uri="{BB962C8B-B14F-4D97-AF65-F5344CB8AC3E}">
        <p14:creationId xmlns:p14="http://schemas.microsoft.com/office/powerpoint/2010/main" val="3730009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David</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18</a:t>
            </a:fld>
            <a:endParaRPr lang="fr-FR" noProof="0"/>
          </a:p>
        </p:txBody>
      </p:sp>
    </p:spTree>
    <p:extLst>
      <p:ext uri="{BB962C8B-B14F-4D97-AF65-F5344CB8AC3E}">
        <p14:creationId xmlns:p14="http://schemas.microsoft.com/office/powerpoint/2010/main" val="426402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Arielle, sur les 542 répondants </a:t>
            </a:r>
            <a:r>
              <a:rPr lang="fr-FR" b="0" i="0" dirty="0">
                <a:solidFill>
                  <a:srgbClr val="202124"/>
                </a:solidFill>
                <a:effectLst/>
                <a:latin typeface="Roboto" panose="02000000000000000000" pitchFamily="2" charset="0"/>
              </a:rPr>
              <a:t>quelle formation éligible au DPC, serait susceptible de les intéresser ? </a:t>
            </a:r>
            <a:r>
              <a:rPr lang="fr-FR" b="1" i="0" dirty="0">
                <a:solidFill>
                  <a:srgbClr val="202124"/>
                </a:solidFill>
                <a:effectLst/>
                <a:latin typeface="Roboto" panose="02000000000000000000" pitchFamily="2" charset="0"/>
              </a:rPr>
              <a:t> </a:t>
            </a:r>
            <a:endParaRPr lang="fr-FR" dirty="0"/>
          </a:p>
          <a:p>
            <a:endParaRPr lang="fr-FR" dirty="0"/>
          </a:p>
          <a:p>
            <a:r>
              <a:rPr lang="fr-FR" dirty="0"/>
              <a:t>Arielle</a:t>
            </a:r>
          </a:p>
          <a:p>
            <a:r>
              <a:rPr lang="fr-FR" dirty="0"/>
              <a:t>Par ordre de préférences</a:t>
            </a:r>
          </a:p>
          <a:p>
            <a:r>
              <a:rPr lang="fr-FR" dirty="0"/>
              <a:t>Femmes </a:t>
            </a:r>
            <a:r>
              <a:rPr lang="fr-FR" sz="1200" dirty="0"/>
              <a:t>: contraception, suivi de grossesse jusqu’au post-partum, endométriose, spécificité du risque cardiovasculaire, ménopause, troubles fonctionnels gynécologiques, interruption volontaire de grossesse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Promotion de la vaccination (26,%) </a:t>
            </a:r>
            <a:r>
              <a:rPr lang="fr-FR" sz="1200" dirty="0">
                <a:sym typeface="Wingdings" panose="05000000000000000000" pitchFamily="2" charset="2"/>
              </a:rPr>
              <a:t> </a:t>
            </a:r>
            <a:r>
              <a:rPr lang="fr-FR" dirty="0"/>
              <a:t>Evolution de la fiche de cadrage</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19</a:t>
            </a:fld>
            <a:endParaRPr lang="fr-FR" noProof="0"/>
          </a:p>
        </p:txBody>
      </p:sp>
    </p:spTree>
    <p:extLst>
      <p:ext uri="{BB962C8B-B14F-4D97-AF65-F5344CB8AC3E}">
        <p14:creationId xmlns:p14="http://schemas.microsoft.com/office/powerpoint/2010/main" val="180772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Les PPO sont il suffisamment informés sur le DPC?</a:t>
            </a:r>
          </a:p>
          <a:p>
            <a:endParaRPr lang="fr-FR" dirty="0"/>
          </a:p>
          <a:p>
            <a:r>
              <a:rPr lang="fr-FR" dirty="0"/>
              <a:t>Arielle</a:t>
            </a:r>
          </a:p>
          <a:p>
            <a:r>
              <a:rPr lang="fr-FR" dirty="0"/>
              <a:t>Non est c’est notre cheval de bataille!</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20</a:t>
            </a:fld>
            <a:endParaRPr lang="fr-FR" noProof="0"/>
          </a:p>
        </p:txBody>
      </p:sp>
    </p:spTree>
    <p:extLst>
      <p:ext uri="{BB962C8B-B14F-4D97-AF65-F5344CB8AC3E}">
        <p14:creationId xmlns:p14="http://schemas.microsoft.com/office/powerpoint/2010/main" val="146779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Arielle, David, pourriez-vous vous présenter? </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2</a:t>
            </a:fld>
            <a:endParaRPr lang="fr-FR" noProof="0"/>
          </a:p>
        </p:txBody>
      </p:sp>
    </p:spTree>
    <p:extLst>
      <p:ext uri="{BB962C8B-B14F-4D97-AF65-F5344CB8AC3E}">
        <p14:creationId xmlns:p14="http://schemas.microsoft.com/office/powerpoint/2010/main" val="178849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32F0E-B3D0-BE68-8529-DED9346DC9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7DDF19-1939-9E56-91A5-579CCA652E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5E026C-F8D0-2181-EE9A-C5A0B709F9E0}"/>
              </a:ext>
            </a:extLst>
          </p:cNvPr>
          <p:cNvSpPr>
            <a:spLocks noGrp="1"/>
          </p:cNvSpPr>
          <p:nvPr>
            <p:ph type="body" idx="1"/>
          </p:nvPr>
        </p:nvSpPr>
        <p:spPr/>
        <p:txBody>
          <a:bodyPr/>
          <a:lstStyle/>
          <a:p>
            <a:r>
              <a:rPr lang="fr-FR" dirty="0"/>
              <a:t>Maud : alors comment s’inscrire à une formation DPC, on va vous le montrer, pour plus d’informations démonstrations sur le stand</a:t>
            </a:r>
          </a:p>
          <a:p>
            <a:r>
              <a:rPr lang="fr-FR" dirty="0"/>
              <a:t>Traçabilité du DPC sur le stand</a:t>
            </a:r>
          </a:p>
        </p:txBody>
      </p:sp>
      <p:sp>
        <p:nvSpPr>
          <p:cNvPr id="4" name="Espace réservé du numéro de diapositive 3">
            <a:extLst>
              <a:ext uri="{FF2B5EF4-FFF2-40B4-BE49-F238E27FC236}">
                <a16:creationId xmlns:a16="http://schemas.microsoft.com/office/drawing/2014/main" id="{6B3649B8-F1B6-AA97-7A65-B7AE979903EF}"/>
              </a:ext>
            </a:extLst>
          </p:cNvPr>
          <p:cNvSpPr>
            <a:spLocks noGrp="1"/>
          </p:cNvSpPr>
          <p:nvPr>
            <p:ph type="sldNum" sz="quarter" idx="5"/>
          </p:nvPr>
        </p:nvSpPr>
        <p:spPr/>
        <p:txBody>
          <a:bodyPr/>
          <a:lstStyle/>
          <a:p>
            <a:pPr rtl="0"/>
            <a:fld id="{99EDED1C-4656-4CF8-AD34-DC4A65BB3913}" type="slidenum">
              <a:rPr lang="fr-FR" noProof="0" smtClean="0"/>
              <a:t>21</a:t>
            </a:fld>
            <a:endParaRPr lang="fr-FR" noProof="0"/>
          </a:p>
        </p:txBody>
      </p:sp>
    </p:spTree>
    <p:extLst>
      <p:ext uri="{BB962C8B-B14F-4D97-AF65-F5344CB8AC3E}">
        <p14:creationId xmlns:p14="http://schemas.microsoft.com/office/powerpoint/2010/main" val="1091453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6F8A-D91E-5A26-4100-7FAC415046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AD4560-57C3-E120-1FA0-4E7F664DFE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4F1271-266C-891C-AEEA-0A5F825479A1}"/>
              </a:ext>
            </a:extLst>
          </p:cNvPr>
          <p:cNvSpPr>
            <a:spLocks noGrp="1"/>
          </p:cNvSpPr>
          <p:nvPr>
            <p:ph type="body" idx="1"/>
          </p:nvPr>
        </p:nvSpPr>
        <p:spPr/>
        <p:txBody>
          <a:bodyPr/>
          <a:lstStyle/>
          <a:p>
            <a:r>
              <a:rPr lang="fr-FR" dirty="0"/>
              <a:t>Maud introduit le sujet</a:t>
            </a:r>
          </a:p>
        </p:txBody>
      </p:sp>
      <p:sp>
        <p:nvSpPr>
          <p:cNvPr id="4" name="Espace réservé du numéro de diapositive 3">
            <a:extLst>
              <a:ext uri="{FF2B5EF4-FFF2-40B4-BE49-F238E27FC236}">
                <a16:creationId xmlns:a16="http://schemas.microsoft.com/office/drawing/2014/main" id="{9AE2B06B-FCC8-4C33-E35A-739EB21B2802}"/>
              </a:ext>
            </a:extLst>
          </p:cNvPr>
          <p:cNvSpPr>
            <a:spLocks noGrp="1"/>
          </p:cNvSpPr>
          <p:nvPr>
            <p:ph type="sldNum" sz="quarter" idx="5"/>
          </p:nvPr>
        </p:nvSpPr>
        <p:spPr/>
        <p:txBody>
          <a:bodyPr/>
          <a:lstStyle/>
          <a:p>
            <a:pPr rtl="0"/>
            <a:fld id="{99EDED1C-4656-4CF8-AD34-DC4A65BB3913}" type="slidenum">
              <a:rPr lang="fr-FR" noProof="0" smtClean="0"/>
              <a:t>22</a:t>
            </a:fld>
            <a:endParaRPr lang="fr-FR" noProof="0"/>
          </a:p>
        </p:txBody>
      </p:sp>
    </p:spTree>
    <p:extLst>
      <p:ext uri="{BB962C8B-B14F-4D97-AF65-F5344CB8AC3E}">
        <p14:creationId xmlns:p14="http://schemas.microsoft.com/office/powerpoint/2010/main" val="124904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9DC0-C2C8-7272-CAC8-5658F49A9C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B939B9-B43B-D1F6-BE5C-0F6A2446FB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5CA566-B19E-BBE6-D3AC-A6FEC1B8B940}"/>
              </a:ext>
            </a:extLst>
          </p:cNvPr>
          <p:cNvSpPr>
            <a:spLocks noGrp="1"/>
          </p:cNvSpPr>
          <p:nvPr>
            <p:ph type="body" idx="1"/>
          </p:nvPr>
        </p:nvSpPr>
        <p:spPr/>
        <p:txBody>
          <a:bodyPr/>
          <a:lstStyle/>
          <a:p>
            <a:r>
              <a:rPr lang="fr-FR" dirty="0"/>
              <a:t>David, comment s’organise la formation, quand est-ce que les salariés se forment, les amplitudes horaires des pharmacies sont importantes, l’activité est dense et les patients aiment de moins en moins attendre ? </a:t>
            </a:r>
          </a:p>
          <a:p>
            <a:r>
              <a:rPr lang="fr-FR" dirty="0"/>
              <a:t>David</a:t>
            </a:r>
          </a:p>
        </p:txBody>
      </p:sp>
      <p:sp>
        <p:nvSpPr>
          <p:cNvPr id="4" name="Espace réservé du numéro de diapositive 3">
            <a:extLst>
              <a:ext uri="{FF2B5EF4-FFF2-40B4-BE49-F238E27FC236}">
                <a16:creationId xmlns:a16="http://schemas.microsoft.com/office/drawing/2014/main" id="{5777AABF-F6D5-DE61-9D63-ACAD3806ECD6}"/>
              </a:ext>
            </a:extLst>
          </p:cNvPr>
          <p:cNvSpPr>
            <a:spLocks noGrp="1"/>
          </p:cNvSpPr>
          <p:nvPr>
            <p:ph type="sldNum" sz="quarter" idx="5"/>
          </p:nvPr>
        </p:nvSpPr>
        <p:spPr/>
        <p:txBody>
          <a:bodyPr/>
          <a:lstStyle/>
          <a:p>
            <a:pPr rtl="0"/>
            <a:fld id="{99EDED1C-4656-4CF8-AD34-DC4A65BB3913}" type="slidenum">
              <a:rPr lang="fr-FR" noProof="0" smtClean="0"/>
              <a:t>23</a:t>
            </a:fld>
            <a:endParaRPr lang="fr-FR" noProof="0"/>
          </a:p>
        </p:txBody>
      </p:sp>
    </p:spTree>
    <p:extLst>
      <p:ext uri="{BB962C8B-B14F-4D97-AF65-F5344CB8AC3E}">
        <p14:creationId xmlns:p14="http://schemas.microsoft.com/office/powerpoint/2010/main" val="4125100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9DC0-C2C8-7272-CAC8-5658F49A9C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B939B9-B43B-D1F6-BE5C-0F6A2446FB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5CA566-B19E-BBE6-D3AC-A6FEC1B8B940}"/>
              </a:ext>
            </a:extLst>
          </p:cNvPr>
          <p:cNvSpPr>
            <a:spLocks noGrp="1"/>
          </p:cNvSpPr>
          <p:nvPr>
            <p:ph type="body" idx="1"/>
          </p:nvPr>
        </p:nvSpPr>
        <p:spPr/>
        <p:txBody>
          <a:bodyPr/>
          <a:lstStyle/>
          <a:p>
            <a:r>
              <a:rPr lang="fr-FR" dirty="0"/>
              <a:t>David </a:t>
            </a:r>
          </a:p>
          <a:p>
            <a:r>
              <a:rPr lang="fr-FR" dirty="0"/>
              <a:t>Temps de travail = formation </a:t>
            </a:r>
          </a:p>
        </p:txBody>
      </p:sp>
      <p:sp>
        <p:nvSpPr>
          <p:cNvPr id="4" name="Espace réservé du numéro de diapositive 3">
            <a:extLst>
              <a:ext uri="{FF2B5EF4-FFF2-40B4-BE49-F238E27FC236}">
                <a16:creationId xmlns:a16="http://schemas.microsoft.com/office/drawing/2014/main" id="{5777AABF-F6D5-DE61-9D63-ACAD3806ECD6}"/>
              </a:ext>
            </a:extLst>
          </p:cNvPr>
          <p:cNvSpPr>
            <a:spLocks noGrp="1"/>
          </p:cNvSpPr>
          <p:nvPr>
            <p:ph type="sldNum" sz="quarter" idx="5"/>
          </p:nvPr>
        </p:nvSpPr>
        <p:spPr/>
        <p:txBody>
          <a:bodyPr/>
          <a:lstStyle/>
          <a:p>
            <a:pPr rtl="0"/>
            <a:fld id="{99EDED1C-4656-4CF8-AD34-DC4A65BB3913}" type="slidenum">
              <a:rPr lang="fr-FR" noProof="0" smtClean="0"/>
              <a:t>24</a:t>
            </a:fld>
            <a:endParaRPr lang="fr-FR" noProof="0"/>
          </a:p>
        </p:txBody>
      </p:sp>
    </p:spTree>
    <p:extLst>
      <p:ext uri="{BB962C8B-B14F-4D97-AF65-F5344CB8AC3E}">
        <p14:creationId xmlns:p14="http://schemas.microsoft.com/office/powerpoint/2010/main" val="4125100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E9FD-8F9C-F077-3D94-F590F382C1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7E5401-1A17-CF48-B771-46EC5AD279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5346A3-EC58-2BD2-0D32-77708C4963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Et Arielle, comment la formation est-elle financée ?</a:t>
            </a:r>
          </a:p>
          <a:p>
            <a:endParaRPr lang="fr-FR" dirty="0"/>
          </a:p>
          <a:p>
            <a:r>
              <a:rPr lang="fr-FR" dirty="0"/>
              <a:t>Arielle</a:t>
            </a:r>
          </a:p>
        </p:txBody>
      </p:sp>
      <p:sp>
        <p:nvSpPr>
          <p:cNvPr id="4" name="Espace réservé du numéro de diapositive 3">
            <a:extLst>
              <a:ext uri="{FF2B5EF4-FFF2-40B4-BE49-F238E27FC236}">
                <a16:creationId xmlns:a16="http://schemas.microsoft.com/office/drawing/2014/main" id="{1EB7051B-AB7B-C6A5-3FF1-D3C953CD2812}"/>
              </a:ext>
            </a:extLst>
          </p:cNvPr>
          <p:cNvSpPr>
            <a:spLocks noGrp="1"/>
          </p:cNvSpPr>
          <p:nvPr>
            <p:ph type="sldNum" sz="quarter" idx="5"/>
          </p:nvPr>
        </p:nvSpPr>
        <p:spPr/>
        <p:txBody>
          <a:bodyPr/>
          <a:lstStyle/>
          <a:p>
            <a:pPr rtl="0"/>
            <a:fld id="{99EDED1C-4656-4CF8-AD34-DC4A65BB3913}" type="slidenum">
              <a:rPr lang="fr-FR" noProof="0" smtClean="0"/>
              <a:t>25</a:t>
            </a:fld>
            <a:endParaRPr lang="fr-FR" noProof="0"/>
          </a:p>
        </p:txBody>
      </p:sp>
    </p:spTree>
    <p:extLst>
      <p:ext uri="{BB962C8B-B14F-4D97-AF65-F5344CB8AC3E}">
        <p14:creationId xmlns:p14="http://schemas.microsoft.com/office/powerpoint/2010/main" val="2646913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FR" b="0" dirty="0">
                <a:solidFill>
                  <a:schemeClr val="bg1"/>
                </a:solidFill>
              </a:rPr>
              <a:t>Maud Et si on s’intéressait aux obligations formation au niveau du droit du travail</a:t>
            </a:r>
          </a:p>
          <a:p>
            <a:pPr marL="0" marR="0" lvl="0" indent="0" defTabSz="914400" eaLnBrk="1" fontAlgn="auto" latinLnBrk="0" hangingPunct="1">
              <a:lnSpc>
                <a:spcPct val="100000"/>
              </a:lnSpc>
              <a:spcBef>
                <a:spcPts val="0"/>
              </a:spcBef>
              <a:spcAft>
                <a:spcPts val="0"/>
              </a:spcAft>
              <a:buClrTx/>
              <a:buSzTx/>
              <a:buFontTx/>
              <a:buNone/>
              <a:tabLst/>
              <a:defRPr/>
            </a:pPr>
            <a:r>
              <a:rPr lang="fr-FR" b="0" dirty="0">
                <a:solidFill>
                  <a:schemeClr val="bg1"/>
                </a:solidFill>
              </a:rPr>
              <a:t>Une action de formation non obligatoire (hors DPC)</a:t>
            </a:r>
          </a:p>
        </p:txBody>
      </p:sp>
    </p:spTree>
    <p:extLst>
      <p:ext uri="{BB962C8B-B14F-4D97-AF65-F5344CB8AC3E}">
        <p14:creationId xmlns:p14="http://schemas.microsoft.com/office/powerpoint/2010/main" val="100866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Arial" panose="020B0604020202020204" pitchFamily="34" charset="0"/>
            </a:endParaRPr>
          </a:p>
        </p:txBody>
      </p:sp>
    </p:spTree>
    <p:extLst>
      <p:ext uri="{BB962C8B-B14F-4D97-AF65-F5344CB8AC3E}">
        <p14:creationId xmlns:p14="http://schemas.microsoft.com/office/powerpoint/2010/main" val="91265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2738" y="862013"/>
            <a:ext cx="6194425" cy="3484562"/>
          </a:xfrm>
        </p:spPr>
      </p:sp>
      <p:sp>
        <p:nvSpPr>
          <p:cNvPr id="3" name="Espace réservé des commentaires 2"/>
          <p:cNvSpPr>
            <a:spLocks noGrp="1"/>
          </p:cNvSpPr>
          <p:nvPr>
            <p:ph type="body" idx="1"/>
          </p:nvPr>
        </p:nvSpPr>
        <p:spPr/>
        <p:txBody>
          <a:bodyPr/>
          <a:lstStyle/>
          <a:p>
            <a:r>
              <a:rPr lang="fr-FR" dirty="0"/>
              <a:t>Synthèse </a:t>
            </a:r>
          </a:p>
        </p:txBody>
      </p:sp>
    </p:spTree>
    <p:extLst>
      <p:ext uri="{BB962C8B-B14F-4D97-AF65-F5344CB8AC3E}">
        <p14:creationId xmlns:p14="http://schemas.microsoft.com/office/powerpoint/2010/main" val="85031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2738" y="862013"/>
            <a:ext cx="6194425" cy="3484562"/>
          </a:xfrm>
        </p:spPr>
      </p:sp>
      <p:sp>
        <p:nvSpPr>
          <p:cNvPr id="3" name="Espace réservé des commentaires 2"/>
          <p:cNvSpPr>
            <a:spLocks noGrp="1"/>
          </p:cNvSpPr>
          <p:nvPr>
            <p:ph type="body" idx="1"/>
          </p:nvPr>
        </p:nvSpPr>
        <p:spPr/>
        <p:txBody>
          <a:bodyPr/>
          <a:lstStyle/>
          <a:p>
            <a:r>
              <a:rPr lang="fr-FR" dirty="0"/>
              <a:t>Synthèse </a:t>
            </a:r>
          </a:p>
        </p:txBody>
      </p:sp>
    </p:spTree>
    <p:extLst>
      <p:ext uri="{BB962C8B-B14F-4D97-AF65-F5344CB8AC3E}">
        <p14:creationId xmlns:p14="http://schemas.microsoft.com/office/powerpoint/2010/main" val="1276993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DD2C1-168C-C175-B426-871BC33289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B3EC80-3B92-18A1-E897-20C11CD859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A1F7EC-25BE-CDDA-3605-8C3B82B05DA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28E1F14-1C2F-F8BD-6286-813807D145C1}"/>
              </a:ext>
            </a:extLst>
          </p:cNvPr>
          <p:cNvSpPr>
            <a:spLocks noGrp="1"/>
          </p:cNvSpPr>
          <p:nvPr>
            <p:ph type="sldNum" sz="quarter" idx="5"/>
          </p:nvPr>
        </p:nvSpPr>
        <p:spPr/>
        <p:txBody>
          <a:bodyPr/>
          <a:lstStyle/>
          <a:p>
            <a:pPr rtl="0"/>
            <a:fld id="{99EDED1C-4656-4CF8-AD34-DC4A65BB3913}" type="slidenum">
              <a:rPr lang="fr-FR" noProof="0" smtClean="0"/>
              <a:t>30</a:t>
            </a:fld>
            <a:endParaRPr lang="fr-FR" noProof="0"/>
          </a:p>
        </p:txBody>
      </p:sp>
    </p:spTree>
    <p:extLst>
      <p:ext uri="{BB962C8B-B14F-4D97-AF65-F5344CB8AC3E}">
        <p14:creationId xmlns:p14="http://schemas.microsoft.com/office/powerpoint/2010/main" val="218047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(Elodie, Florian, Damien et Isabelle se présentent)</a:t>
            </a:r>
          </a:p>
          <a:p>
            <a:endParaRPr lang="fr-FR" b="1" dirty="0"/>
          </a:p>
          <a:p>
            <a:r>
              <a:rPr lang="fr-FR" b="1" dirty="0"/>
              <a:t>Voici les préparateurs en pharmacie engagés qui s’investissent pour leur profession au sein du CNP </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3</a:t>
            </a:fld>
            <a:endParaRPr lang="fr-FR" noProof="0"/>
          </a:p>
        </p:txBody>
      </p:sp>
    </p:spTree>
    <p:extLst>
      <p:ext uri="{BB962C8B-B14F-4D97-AF65-F5344CB8AC3E}">
        <p14:creationId xmlns:p14="http://schemas.microsoft.com/office/powerpoint/2010/main" val="4128040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4C9D-8BE2-577F-85C4-9D15257A0D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681FC6-051E-BB05-543B-61960F6F25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3EF1C8-7E06-276A-BD6F-C6E970DEF0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Alors, Arielle, pourquoi les PPO auraient intérêt à rejoindre le CNP PPO ?</a:t>
            </a:r>
          </a:p>
          <a:p>
            <a:endParaRPr lang="fr-FR" dirty="0"/>
          </a:p>
          <a:p>
            <a:r>
              <a:rPr lang="fr-FR" dirty="0"/>
              <a:t>Arielle </a:t>
            </a:r>
          </a:p>
          <a:p>
            <a:endParaRPr lang="fr-FR" dirty="0"/>
          </a:p>
          <a:p>
            <a:r>
              <a:rPr lang="fr-FR" dirty="0"/>
              <a:t>Les autres professions étaient sollicitées et pas les PPO, </a:t>
            </a:r>
          </a:p>
          <a:p>
            <a:r>
              <a:rPr lang="fr-FR" dirty="0"/>
              <a:t>Consultation pour la licence du </a:t>
            </a:r>
            <a:r>
              <a:rPr lang="fr-FR" dirty="0" err="1"/>
              <a:t>cnp</a:t>
            </a:r>
            <a:endParaRPr lang="fr-FR" dirty="0"/>
          </a:p>
        </p:txBody>
      </p:sp>
      <p:sp>
        <p:nvSpPr>
          <p:cNvPr id="4" name="Espace réservé du numéro de diapositive 3">
            <a:extLst>
              <a:ext uri="{FF2B5EF4-FFF2-40B4-BE49-F238E27FC236}">
                <a16:creationId xmlns:a16="http://schemas.microsoft.com/office/drawing/2014/main" id="{5D59A710-171B-BCCE-70F1-680A3BC7402D}"/>
              </a:ext>
            </a:extLst>
          </p:cNvPr>
          <p:cNvSpPr>
            <a:spLocks noGrp="1"/>
          </p:cNvSpPr>
          <p:nvPr>
            <p:ph type="sldNum" sz="quarter" idx="5"/>
          </p:nvPr>
        </p:nvSpPr>
        <p:spPr/>
        <p:txBody>
          <a:bodyPr/>
          <a:lstStyle/>
          <a:p>
            <a:pPr rtl="0"/>
            <a:fld id="{99EDED1C-4656-4CF8-AD34-DC4A65BB3913}" type="slidenum">
              <a:rPr lang="fr-FR" noProof="0" smtClean="0"/>
              <a:t>31</a:t>
            </a:fld>
            <a:endParaRPr lang="fr-FR" noProof="0"/>
          </a:p>
        </p:txBody>
      </p:sp>
    </p:spTree>
    <p:extLst>
      <p:ext uri="{BB962C8B-B14F-4D97-AF65-F5344CB8AC3E}">
        <p14:creationId xmlns:p14="http://schemas.microsoft.com/office/powerpoint/2010/main" val="321170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961B7-30DA-4438-352D-40B9855341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057E67-FB89-88F2-56EC-82F1CD4941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FE2B88-F13B-EEE4-A798-87F35E7A810E}"/>
              </a:ext>
            </a:extLst>
          </p:cNvPr>
          <p:cNvSpPr>
            <a:spLocks noGrp="1"/>
          </p:cNvSpPr>
          <p:nvPr>
            <p:ph type="body" idx="1"/>
          </p:nvPr>
        </p:nvSpPr>
        <p:spPr/>
        <p:txBody>
          <a:bodyPr/>
          <a:lstStyle/>
          <a:p>
            <a:r>
              <a:rPr lang="fr-FR" sz="1200" dirty="0"/>
              <a:t>Arielle</a:t>
            </a:r>
            <a:endParaRPr lang="fr-FR" dirty="0"/>
          </a:p>
        </p:txBody>
      </p:sp>
      <p:sp>
        <p:nvSpPr>
          <p:cNvPr id="4" name="Espace réservé du numéro de diapositive 3">
            <a:extLst>
              <a:ext uri="{FF2B5EF4-FFF2-40B4-BE49-F238E27FC236}">
                <a16:creationId xmlns:a16="http://schemas.microsoft.com/office/drawing/2014/main" id="{1F27C600-2F3C-C332-526E-8DD6712262AC}"/>
              </a:ext>
            </a:extLst>
          </p:cNvPr>
          <p:cNvSpPr>
            <a:spLocks noGrp="1"/>
          </p:cNvSpPr>
          <p:nvPr>
            <p:ph type="sldNum" sz="quarter" idx="5"/>
          </p:nvPr>
        </p:nvSpPr>
        <p:spPr/>
        <p:txBody>
          <a:bodyPr/>
          <a:lstStyle/>
          <a:p>
            <a:pPr rtl="0"/>
            <a:fld id="{99EDED1C-4656-4CF8-AD34-DC4A65BB3913}" type="slidenum">
              <a:rPr lang="fr-FR" noProof="0" smtClean="0"/>
              <a:t>32</a:t>
            </a:fld>
            <a:endParaRPr lang="fr-FR" noProof="0"/>
          </a:p>
        </p:txBody>
      </p:sp>
    </p:spTree>
    <p:extLst>
      <p:ext uri="{BB962C8B-B14F-4D97-AF65-F5344CB8AC3E}">
        <p14:creationId xmlns:p14="http://schemas.microsoft.com/office/powerpoint/2010/main" val="2159037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B5D0-12E6-AAF2-EFB1-AD33883776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E2989D-F7EC-9418-E78D-BC6A0F20BB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1AABF0-3E6F-D046-664B-81C95DAD0F46}"/>
              </a:ext>
            </a:extLst>
          </p:cNvPr>
          <p:cNvSpPr>
            <a:spLocks noGrp="1"/>
          </p:cNvSpPr>
          <p:nvPr>
            <p:ph type="body" idx="1"/>
          </p:nvPr>
        </p:nvSpPr>
        <p:spPr/>
        <p:txBody>
          <a:bodyPr/>
          <a:lstStyle/>
          <a:p>
            <a:r>
              <a:rPr lang="fr-FR" sz="1200" dirty="0"/>
              <a:t>Maud conclusion , contacts </a:t>
            </a:r>
            <a:r>
              <a:rPr lang="fr-FR" sz="1200"/>
              <a:t>et l’enquête</a:t>
            </a:r>
            <a:endParaRPr lang="fr-FR" dirty="0"/>
          </a:p>
        </p:txBody>
      </p:sp>
      <p:sp>
        <p:nvSpPr>
          <p:cNvPr id="4" name="Espace réservé du numéro de diapositive 3">
            <a:extLst>
              <a:ext uri="{FF2B5EF4-FFF2-40B4-BE49-F238E27FC236}">
                <a16:creationId xmlns:a16="http://schemas.microsoft.com/office/drawing/2014/main" id="{225AF180-C166-CFC2-6FBB-2C3EC8F3C2BE}"/>
              </a:ext>
            </a:extLst>
          </p:cNvPr>
          <p:cNvSpPr>
            <a:spLocks noGrp="1"/>
          </p:cNvSpPr>
          <p:nvPr>
            <p:ph type="sldNum" sz="quarter" idx="5"/>
          </p:nvPr>
        </p:nvSpPr>
        <p:spPr/>
        <p:txBody>
          <a:bodyPr/>
          <a:lstStyle/>
          <a:p>
            <a:pPr rtl="0"/>
            <a:fld id="{99EDED1C-4656-4CF8-AD34-DC4A65BB3913}" type="slidenum">
              <a:rPr lang="fr-FR" noProof="0" smtClean="0"/>
              <a:t>33</a:t>
            </a:fld>
            <a:endParaRPr lang="fr-FR" noProof="0"/>
          </a:p>
        </p:txBody>
      </p:sp>
    </p:spTree>
    <p:extLst>
      <p:ext uri="{BB962C8B-B14F-4D97-AF65-F5344CB8AC3E}">
        <p14:creationId xmlns:p14="http://schemas.microsoft.com/office/powerpoint/2010/main" val="133614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Qr</a:t>
            </a:r>
            <a:r>
              <a:rPr lang="fr-FR" dirty="0"/>
              <a:t> code en </a:t>
            </a:r>
            <a:r>
              <a:rPr lang="fr-FR" dirty="0" err="1"/>
              <a:t>quete</a:t>
            </a:r>
            <a:endParaRPr lang="fr-FR" dirty="0"/>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34</a:t>
            </a:fld>
            <a:endParaRPr lang="fr-FR" noProof="0"/>
          </a:p>
        </p:txBody>
      </p:sp>
    </p:spTree>
    <p:extLst>
      <p:ext uri="{BB962C8B-B14F-4D97-AF65-F5344CB8AC3E}">
        <p14:creationId xmlns:p14="http://schemas.microsoft.com/office/powerpoint/2010/main" val="253966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33ED6-099E-9035-B971-DF020DFF2E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91DAA3-CF35-DA74-32EE-B8A3513413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10479A-F8B4-EB2F-661E-BDCFD328D2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Aptos" panose="020B0004020202020204" pitchFamily="34" charset="0"/>
                <a:cs typeface="Times New Roman" panose="02020603050405020304" pitchFamily="18" charset="0"/>
              </a:rPr>
              <a:t>Arielle, peux-tu nous présenter les missions du CNP PPO ? Courrier test covid, formation initiale</a:t>
            </a:r>
            <a:endParaRPr lang="fr-FR" sz="1800" b="1"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1"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effectLst/>
                <a:latin typeface="Aptos" panose="020B0004020202020204" pitchFamily="34" charset="0"/>
                <a:ea typeface="Aptos" panose="020B0004020202020204" pitchFamily="34" charset="0"/>
                <a:cs typeface="Aptos" panose="020B0004020202020204" pitchFamily="34" charset="0"/>
              </a:rPr>
              <a:t>Arielle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ea typeface="Aptos" panose="020B0004020202020204" pitchFamily="34" charset="0"/>
                <a:cs typeface="Aptos" panose="020B0004020202020204" pitchFamily="34" charset="0"/>
              </a:rPr>
              <a:t>créé par des préparateurs/préparatrices en pharmacie et a pour mission principale de développer l’accès, la mise en œuvre et la traçabilité des actions de formations, principalement éligibles au DPC, pour les préparateurs/préparatrices en pharmacie.</a:t>
            </a:r>
          </a:p>
          <a:p>
            <a:r>
              <a:rPr lang="fr-FR" dirty="0"/>
              <a:t>CA des préparateurs en pharmacie</a:t>
            </a:r>
          </a:p>
        </p:txBody>
      </p:sp>
      <p:sp>
        <p:nvSpPr>
          <p:cNvPr id="4" name="Espace réservé du numéro de diapositive 3">
            <a:extLst>
              <a:ext uri="{FF2B5EF4-FFF2-40B4-BE49-F238E27FC236}">
                <a16:creationId xmlns:a16="http://schemas.microsoft.com/office/drawing/2014/main" id="{02074306-08C0-F1C6-66D1-81E16378CC67}"/>
              </a:ext>
            </a:extLst>
          </p:cNvPr>
          <p:cNvSpPr>
            <a:spLocks noGrp="1"/>
          </p:cNvSpPr>
          <p:nvPr>
            <p:ph type="sldNum" sz="quarter" idx="5"/>
          </p:nvPr>
        </p:nvSpPr>
        <p:spPr/>
        <p:txBody>
          <a:bodyPr/>
          <a:lstStyle/>
          <a:p>
            <a:pPr rtl="0"/>
            <a:fld id="{99EDED1C-4656-4CF8-AD34-DC4A65BB3913}" type="slidenum">
              <a:rPr lang="fr-FR" noProof="0" smtClean="0"/>
              <a:t>5</a:t>
            </a:fld>
            <a:endParaRPr lang="fr-FR" noProof="0"/>
          </a:p>
        </p:txBody>
      </p:sp>
    </p:spTree>
    <p:extLst>
      <p:ext uri="{BB962C8B-B14F-4D97-AF65-F5344CB8AC3E}">
        <p14:creationId xmlns:p14="http://schemas.microsoft.com/office/powerpoint/2010/main" val="28366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015D1-3D21-A5DD-B97E-63C1DA26AF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D55EA2-BA14-88CB-07A0-3447727651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B89906-3659-A98B-40FC-79FAC4CB6D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Arielle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Et maintenant comment on s’organise ? Je vais te laisser répondre, Maud?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Maud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Des réunions de travail mensuelles, entre préparateurs/préparatrices en pharmacie d’officine en </a:t>
            </a:r>
            <a:r>
              <a:rPr lang="fr-FR" sz="1200" dirty="0" err="1"/>
              <a:t>visio</a:t>
            </a:r>
            <a:r>
              <a:rPr lang="fr-FR" sz="1200" dirty="0"/>
              <a:t> d’1h à 2h, des échanges et partages réguliers</a:t>
            </a:r>
            <a:endParaRPr lang="fr-FR" dirty="0"/>
          </a:p>
        </p:txBody>
      </p:sp>
      <p:sp>
        <p:nvSpPr>
          <p:cNvPr id="4" name="Espace réservé du numéro de diapositive 3">
            <a:extLst>
              <a:ext uri="{FF2B5EF4-FFF2-40B4-BE49-F238E27FC236}">
                <a16:creationId xmlns:a16="http://schemas.microsoft.com/office/drawing/2014/main" id="{3B5570C2-3603-A120-9519-D830077E4CFF}"/>
              </a:ext>
            </a:extLst>
          </p:cNvPr>
          <p:cNvSpPr>
            <a:spLocks noGrp="1"/>
          </p:cNvSpPr>
          <p:nvPr>
            <p:ph type="sldNum" sz="quarter" idx="5"/>
          </p:nvPr>
        </p:nvSpPr>
        <p:spPr/>
        <p:txBody>
          <a:bodyPr/>
          <a:lstStyle/>
          <a:p>
            <a:pPr rtl="0"/>
            <a:fld id="{99EDED1C-4656-4CF8-AD34-DC4A65BB3913}" type="slidenum">
              <a:rPr lang="fr-FR" noProof="0" smtClean="0"/>
              <a:t>6</a:t>
            </a:fld>
            <a:endParaRPr lang="fr-FR" noProof="0"/>
          </a:p>
        </p:txBody>
      </p:sp>
    </p:spTree>
    <p:extLst>
      <p:ext uri="{BB962C8B-B14F-4D97-AF65-F5344CB8AC3E}">
        <p14:creationId xmlns:p14="http://schemas.microsoft.com/office/powerpoint/2010/main" val="3865787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E8D73-7BCF-C528-9909-DB1F929EEA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24D96F-0D52-460C-7CD8-1DE17AC8FC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A47315-7886-2EAB-B4B8-13F07E4BEF80}"/>
              </a:ext>
            </a:extLst>
          </p:cNvPr>
          <p:cNvSpPr>
            <a:spLocks noGrp="1"/>
          </p:cNvSpPr>
          <p:nvPr>
            <p:ph type="body" idx="1"/>
          </p:nvPr>
        </p:nvSpPr>
        <p:spPr/>
        <p:txBody>
          <a:bodyPr/>
          <a:lstStyle/>
          <a:p>
            <a:r>
              <a:rPr lang="fr-FR" dirty="0"/>
              <a:t>Maud</a:t>
            </a:r>
          </a:p>
        </p:txBody>
      </p:sp>
      <p:sp>
        <p:nvSpPr>
          <p:cNvPr id="4" name="Espace réservé du numéro de diapositive 3">
            <a:extLst>
              <a:ext uri="{FF2B5EF4-FFF2-40B4-BE49-F238E27FC236}">
                <a16:creationId xmlns:a16="http://schemas.microsoft.com/office/drawing/2014/main" id="{6EFC60F5-F481-2E6C-F9C3-23306BE1ADEC}"/>
              </a:ext>
            </a:extLst>
          </p:cNvPr>
          <p:cNvSpPr>
            <a:spLocks noGrp="1"/>
          </p:cNvSpPr>
          <p:nvPr>
            <p:ph type="sldNum" sz="quarter" idx="5"/>
          </p:nvPr>
        </p:nvSpPr>
        <p:spPr/>
        <p:txBody>
          <a:bodyPr/>
          <a:lstStyle/>
          <a:p>
            <a:pPr rtl="0"/>
            <a:fld id="{99EDED1C-4656-4CF8-AD34-DC4A65BB3913}" type="slidenum">
              <a:rPr lang="fr-FR" noProof="0" smtClean="0"/>
              <a:t>7</a:t>
            </a:fld>
            <a:endParaRPr lang="fr-FR" noProof="0"/>
          </a:p>
        </p:txBody>
      </p:sp>
    </p:spTree>
    <p:extLst>
      <p:ext uri="{BB962C8B-B14F-4D97-AF65-F5344CB8AC3E}">
        <p14:creationId xmlns:p14="http://schemas.microsoft.com/office/powerpoint/2010/main" val="393024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Maud : Intro plan </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8</a:t>
            </a:fld>
            <a:endParaRPr lang="fr-FR" noProof="0"/>
          </a:p>
        </p:txBody>
      </p:sp>
    </p:spTree>
    <p:extLst>
      <p:ext uri="{BB962C8B-B14F-4D97-AF65-F5344CB8AC3E}">
        <p14:creationId xmlns:p14="http://schemas.microsoft.com/office/powerpoint/2010/main" val="341032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9</a:t>
            </a:fld>
            <a:endParaRPr lang="fr-FR" noProof="0"/>
          </a:p>
        </p:txBody>
      </p:sp>
    </p:spTree>
    <p:extLst>
      <p:ext uri="{BB962C8B-B14F-4D97-AF65-F5344CB8AC3E}">
        <p14:creationId xmlns:p14="http://schemas.microsoft.com/office/powerpoint/2010/main" val="239136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ptos" panose="020B0004020202020204" pitchFamily="34" charset="0"/>
                <a:ea typeface="Aptos" panose="020B0004020202020204" pitchFamily="34" charset="0"/>
                <a:cs typeface="Times New Roman" panose="02020603050405020304" pitchFamily="18" charset="0"/>
              </a:rPr>
              <a:t>David, pourrais-tu nous rappeler les enjeux pour la profession de PPO ?</a:t>
            </a:r>
            <a:endParaRPr lang="fr-FR" b="1" dirty="0"/>
          </a:p>
          <a:p>
            <a:endParaRPr lang="fr-FR" b="1" dirty="0"/>
          </a:p>
          <a:p>
            <a:r>
              <a:rPr lang="fr-FR" b="1" dirty="0"/>
              <a:t>David</a:t>
            </a:r>
            <a:r>
              <a:rPr lang="fr-FR" dirty="0"/>
              <a:t> </a:t>
            </a:r>
          </a:p>
          <a:p>
            <a:r>
              <a:rPr lang="fr-FR" dirty="0"/>
              <a:t>Dans un contexte d’évolution du rôle du pharmacien et de sa montée en compétence sur certains domaines, tels que la pharmacie clinique d’une part et la centralisation des activités techniques dans des structures spécialisées d’autre part, le positionnement de préparateurs/techniciens en pharmacie spécialisés(PTPS) est une étape clé dans la structuration des pharmacies en Ville comme à l’Hôpital. En effet, CNP-PPO 2 les nouvelles missions amènent à la rationalisation du temps pharmaceutique et demandent à repenser la répartition des tâches afin que les pharmaciens puissent s’impliquer pleinement dans l’accompagnement des patients, le suivi optimal de leurs traitements et la relation en interprofessionnalité. </a:t>
            </a:r>
          </a:p>
          <a:p>
            <a:endParaRPr lang="fr-FR" dirty="0"/>
          </a:p>
          <a:p>
            <a:r>
              <a:rPr lang="fr-FR" dirty="0"/>
              <a:t>DEUST/ LICENCE/ le développement des compétences permet de fidéliser les PPO</a:t>
            </a:r>
          </a:p>
        </p:txBody>
      </p:sp>
      <p:sp>
        <p:nvSpPr>
          <p:cNvPr id="4" name="Espace réservé du numéro de diapositive 3"/>
          <p:cNvSpPr>
            <a:spLocks noGrp="1"/>
          </p:cNvSpPr>
          <p:nvPr>
            <p:ph type="sldNum" sz="quarter" idx="5"/>
          </p:nvPr>
        </p:nvSpPr>
        <p:spPr/>
        <p:txBody>
          <a:bodyPr/>
          <a:lstStyle/>
          <a:p>
            <a:pPr rtl="0"/>
            <a:fld id="{99EDED1C-4656-4CF8-AD34-DC4A65BB3913}" type="slidenum">
              <a:rPr lang="fr-FR" noProof="0" smtClean="0"/>
              <a:t>10</a:t>
            </a:fld>
            <a:endParaRPr lang="fr-FR" noProof="0"/>
          </a:p>
        </p:txBody>
      </p:sp>
    </p:spTree>
    <p:extLst>
      <p:ext uri="{BB962C8B-B14F-4D97-AF65-F5344CB8AC3E}">
        <p14:creationId xmlns:p14="http://schemas.microsoft.com/office/powerpoint/2010/main" val="4224742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1751012" y="1300785"/>
            <a:ext cx="8689976" cy="2509213"/>
          </a:xfrm>
        </p:spPr>
        <p:txBody>
          <a:bodyPr rtlCol="0" anchor="b">
            <a:normAutofit/>
          </a:bodyPr>
          <a:lstStyle>
            <a:lvl1pPr algn="ctr">
              <a:defRPr sz="4800"/>
            </a:lvl1pPr>
          </a:lstStyle>
          <a:p>
            <a:pPr rtl="0"/>
            <a:r>
              <a:rPr lang="fr-FR" noProof="0" dirty="0"/>
              <a:t>Modifiez le style du titre</a:t>
            </a:r>
          </a:p>
        </p:txBody>
      </p:sp>
      <p:sp>
        <p:nvSpPr>
          <p:cNvPr id="3" name="Sous-titre 2"/>
          <p:cNvSpPr>
            <a:spLocks noGrp="1"/>
          </p:cNvSpPr>
          <p:nvPr>
            <p:ph type="subTitle" idx="1"/>
          </p:nvPr>
        </p:nvSpPr>
        <p:spPr>
          <a:xfrm>
            <a:off x="1751012" y="3886200"/>
            <a:ext cx="8689976" cy="1371599"/>
          </a:xfrm>
        </p:spPr>
        <p:txBody>
          <a:bodyPr rtlCol="0">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p:cNvSpPr>
            <a:spLocks noGrp="1"/>
          </p:cNvSpPr>
          <p:nvPr>
            <p:ph type="dt" sz="half" idx="10"/>
          </p:nvPr>
        </p:nvSpPr>
        <p:spPr/>
        <p:txBody>
          <a:bodyPr rtlCol="0"/>
          <a:lstStyle/>
          <a:p>
            <a:pPr rtl="0"/>
            <a:fld id="{5A41776A-F263-4B2C-90DD-E966BEB60362}" type="datetime1">
              <a:rPr lang="fr-FR" noProof="0" smtClean="0"/>
              <a:t>08/03/2025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42874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609599"/>
            <a:ext cx="10364452" cy="3427245"/>
          </a:xfrm>
        </p:spPr>
        <p:txBody>
          <a:bodyPr rtlCol="0" anchor="ctr"/>
          <a:lstStyle>
            <a:lvl1pPr algn="ctr">
              <a:defRPr sz="3200"/>
            </a:lvl1pPr>
          </a:lstStyle>
          <a:p>
            <a:pPr rtl="0"/>
            <a:r>
              <a:rPr lang="fr-FR" noProof="0"/>
              <a:t>Modifiez le style du titre</a:t>
            </a:r>
          </a:p>
        </p:txBody>
      </p:sp>
      <p:sp>
        <p:nvSpPr>
          <p:cNvPr id="4" name="Espace réservé du texte 3"/>
          <p:cNvSpPr>
            <a:spLocks noGrp="1"/>
          </p:cNvSpPr>
          <p:nvPr>
            <p:ph type="body" sz="half" idx="2" hasCustomPrompt="1"/>
          </p:nvPr>
        </p:nvSpPr>
        <p:spPr>
          <a:xfrm>
            <a:off x="913775" y="4204821"/>
            <a:ext cx="10364452" cy="1586380"/>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49F23706-580A-4D60-8264-8FCA3ECC2E13}"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412422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Imag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1446212" y="609600"/>
            <a:ext cx="9302752" cy="2992904"/>
          </a:xfrm>
        </p:spPr>
        <p:txBody>
          <a:bodyPr rtlCol="0" anchor="ctr"/>
          <a:lstStyle>
            <a:lvl1pPr>
              <a:defRPr sz="3200"/>
            </a:lvl1pPr>
          </a:lstStyle>
          <a:p>
            <a:pPr rtl="0"/>
            <a:r>
              <a:rPr lang="fr-FR" noProof="0"/>
              <a:t>Modifiez le style du titre</a:t>
            </a:r>
          </a:p>
        </p:txBody>
      </p:sp>
      <p:sp>
        <p:nvSpPr>
          <p:cNvPr id="12" name="Espace réservé du texte 3"/>
          <p:cNvSpPr>
            <a:spLocks noGrp="1"/>
          </p:cNvSpPr>
          <p:nvPr>
            <p:ph type="body" sz="half" idx="13" hasCustomPrompt="1"/>
          </p:nvPr>
        </p:nvSpPr>
        <p:spPr>
          <a:xfrm>
            <a:off x="1720644" y="3610032"/>
            <a:ext cx="8752299" cy="59478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4" name="Espace réservé du texte 3"/>
          <p:cNvSpPr>
            <a:spLocks noGrp="1"/>
          </p:cNvSpPr>
          <p:nvPr>
            <p:ph type="body" sz="half" idx="2" hasCustomPrompt="1"/>
          </p:nvPr>
        </p:nvSpPr>
        <p:spPr>
          <a:xfrm>
            <a:off x="913774" y="4372796"/>
            <a:ext cx="10364452" cy="1421053"/>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24019C6D-94D0-473E-A114-9D9E543B4D42}"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
        <p:nvSpPr>
          <p:cNvPr id="13" name="Zone de texte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fr-FR" sz="8000" noProof="0">
                <a:solidFill>
                  <a:schemeClr val="tx1"/>
                </a:solidFill>
                <a:effectLst/>
              </a:rPr>
              <a:t>“</a:t>
            </a:r>
          </a:p>
        </p:txBody>
      </p:sp>
      <p:sp>
        <p:nvSpPr>
          <p:cNvPr id="14" name="Zone de texte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fr-FR" sz="8000" noProof="0">
                <a:solidFill>
                  <a:schemeClr val="tx1"/>
                </a:solidFill>
                <a:effectLst/>
              </a:rPr>
              <a:t>”</a:t>
            </a:r>
          </a:p>
        </p:txBody>
      </p:sp>
    </p:spTree>
    <p:extLst>
      <p:ext uri="{BB962C8B-B14F-4D97-AF65-F5344CB8AC3E}">
        <p14:creationId xmlns:p14="http://schemas.microsoft.com/office/powerpoint/2010/main" val="2331610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5" y="2138721"/>
            <a:ext cx="10364452" cy="2511835"/>
          </a:xfrm>
        </p:spPr>
        <p:txBody>
          <a:bodyPr rtlCol="0" anchor="b"/>
          <a:lstStyle>
            <a:lvl1pPr algn="ctr">
              <a:defRPr sz="3200"/>
            </a:lvl1pPr>
          </a:lstStyle>
          <a:p>
            <a:pPr rtl="0"/>
            <a:r>
              <a:rPr lang="fr-FR" noProof="0"/>
              <a:t>Modifiez le style du titre</a:t>
            </a:r>
          </a:p>
        </p:txBody>
      </p:sp>
      <p:sp>
        <p:nvSpPr>
          <p:cNvPr id="4" name="Espace réservé du texte 3"/>
          <p:cNvSpPr>
            <a:spLocks noGrp="1"/>
          </p:cNvSpPr>
          <p:nvPr>
            <p:ph type="body" sz="half" idx="2" hasCustomPrompt="1"/>
          </p:nvPr>
        </p:nvSpPr>
        <p:spPr>
          <a:xfrm>
            <a:off x="913775" y="4662335"/>
            <a:ext cx="10364452"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A2CAACB4-65C8-4633-BA90-492A80A15858}"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7921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Imag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re 1"/>
          <p:cNvSpPr>
            <a:spLocks noGrp="1"/>
          </p:cNvSpPr>
          <p:nvPr>
            <p:ph type="title"/>
          </p:nvPr>
        </p:nvSpPr>
        <p:spPr>
          <a:xfrm>
            <a:off x="913774" y="609600"/>
            <a:ext cx="10364452" cy="1605094"/>
          </a:xfrm>
        </p:spPr>
        <p:txBody>
          <a:bodyPr rtlCol="0"/>
          <a:lstStyle/>
          <a:p>
            <a:pPr rtl="0"/>
            <a:r>
              <a:rPr lang="fr-FR" noProof="0"/>
              <a:t>Modifiez le style du titre</a:t>
            </a:r>
          </a:p>
        </p:txBody>
      </p:sp>
      <p:sp>
        <p:nvSpPr>
          <p:cNvPr id="7" name="Espace réservé du texte 2"/>
          <p:cNvSpPr>
            <a:spLocks noGrp="1"/>
          </p:cNvSpPr>
          <p:nvPr>
            <p:ph type="body" idx="1" hasCustomPrompt="1"/>
          </p:nvPr>
        </p:nvSpPr>
        <p:spPr>
          <a:xfrm>
            <a:off x="913774" y="2367093"/>
            <a:ext cx="3298976"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8" name="Espace réservé du texte 3"/>
          <p:cNvSpPr>
            <a:spLocks noGrp="1"/>
          </p:cNvSpPr>
          <p:nvPr>
            <p:ph type="body" sz="half" idx="15" hasCustomPrompt="1"/>
          </p:nvPr>
        </p:nvSpPr>
        <p:spPr>
          <a:xfrm>
            <a:off x="913774" y="2943355"/>
            <a:ext cx="3298976"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9" name="Espace réservé du texte 4"/>
          <p:cNvSpPr>
            <a:spLocks noGrp="1"/>
          </p:cNvSpPr>
          <p:nvPr>
            <p:ph type="body" sz="quarter" idx="3" hasCustomPrompt="1"/>
          </p:nvPr>
        </p:nvSpPr>
        <p:spPr>
          <a:xfrm>
            <a:off x="4452389" y="2367093"/>
            <a:ext cx="3291521"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0" name="Espace réservé du texte 3"/>
          <p:cNvSpPr>
            <a:spLocks noGrp="1"/>
          </p:cNvSpPr>
          <p:nvPr>
            <p:ph type="body" sz="half" idx="16" hasCustomPrompt="1"/>
          </p:nvPr>
        </p:nvSpPr>
        <p:spPr>
          <a:xfrm>
            <a:off x="4441348" y="2943355"/>
            <a:ext cx="3303351"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11" name="Espace réservé du texte 4"/>
          <p:cNvSpPr>
            <a:spLocks noGrp="1"/>
          </p:cNvSpPr>
          <p:nvPr>
            <p:ph type="body" sz="quarter" idx="13" hasCustomPrompt="1"/>
          </p:nvPr>
        </p:nvSpPr>
        <p:spPr>
          <a:xfrm>
            <a:off x="7973298" y="2367093"/>
            <a:ext cx="3304928" cy="576262"/>
          </a:xfrm>
        </p:spPr>
        <p:txBody>
          <a:bodyPr rtlCol="0"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12" name="Espace réservé du texte 3"/>
          <p:cNvSpPr>
            <a:spLocks noGrp="1"/>
          </p:cNvSpPr>
          <p:nvPr>
            <p:ph type="body" sz="half" idx="17" hasCustomPrompt="1"/>
          </p:nvPr>
        </p:nvSpPr>
        <p:spPr>
          <a:xfrm>
            <a:off x="7973298" y="2943355"/>
            <a:ext cx="3304928" cy="284784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 du masque</a:t>
            </a:r>
          </a:p>
        </p:txBody>
      </p:sp>
      <p:sp>
        <p:nvSpPr>
          <p:cNvPr id="3" name="Espace réservé de la date 2"/>
          <p:cNvSpPr>
            <a:spLocks noGrp="1"/>
          </p:cNvSpPr>
          <p:nvPr>
            <p:ph type="dt" sz="half" idx="10"/>
          </p:nvPr>
        </p:nvSpPr>
        <p:spPr/>
        <p:txBody>
          <a:bodyPr rtlCol="0"/>
          <a:lstStyle/>
          <a:p>
            <a:pPr rtl="0"/>
            <a:fld id="{A7E343B9-AA2E-48D5-BE4F-2C30E3E1020E}" type="datetime1">
              <a:rPr lang="fr-FR" noProof="0" smtClean="0"/>
              <a:t>08/03/2025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188399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d’images">
    <p:spTree>
      <p:nvGrpSpPr>
        <p:cNvPr id="1" name=""/>
        <p:cNvGrpSpPr/>
        <p:nvPr/>
      </p:nvGrpSpPr>
      <p:grpSpPr>
        <a:xfrm>
          <a:off x="0" y="0"/>
          <a:ext cx="0" cy="0"/>
          <a:chOff x="0" y="0"/>
          <a:chExt cx="0" cy="0"/>
        </a:xfrm>
      </p:grpSpPr>
      <p:pic>
        <p:nvPicPr>
          <p:cNvPr id="16" name="Imag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re 1"/>
          <p:cNvSpPr>
            <a:spLocks noGrp="1"/>
          </p:cNvSpPr>
          <p:nvPr>
            <p:ph type="title"/>
          </p:nvPr>
        </p:nvSpPr>
        <p:spPr>
          <a:xfrm>
            <a:off x="913774" y="610772"/>
            <a:ext cx="10364452" cy="1603922"/>
          </a:xfrm>
        </p:spPr>
        <p:txBody>
          <a:bodyPr rtlCol="0"/>
          <a:lstStyle/>
          <a:p>
            <a:pPr rtl="0"/>
            <a:r>
              <a:rPr lang="fr-FR" noProof="0"/>
              <a:t>Modifiez le style du titre</a:t>
            </a:r>
          </a:p>
        </p:txBody>
      </p:sp>
      <p:sp>
        <p:nvSpPr>
          <p:cNvPr id="19" name="Espace réservé du texte 2"/>
          <p:cNvSpPr>
            <a:spLocks noGrp="1"/>
          </p:cNvSpPr>
          <p:nvPr>
            <p:ph type="body" idx="1" hasCustomPrompt="1"/>
          </p:nvPr>
        </p:nvSpPr>
        <p:spPr>
          <a:xfrm>
            <a:off x="913774" y="4204820"/>
            <a:ext cx="3296409"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 du masque</a:t>
            </a:r>
          </a:p>
        </p:txBody>
      </p:sp>
      <p:sp>
        <p:nvSpPr>
          <p:cNvPr id="20" name="Espace réservé d’image 2"/>
          <p:cNvSpPr>
            <a:spLocks noGrp="1" noChangeAspect="1"/>
          </p:cNvSpPr>
          <p:nvPr>
            <p:ph type="pic" idx="15" hasCustomPrompt="1"/>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1" name="Espace réservé du texte 3"/>
          <p:cNvSpPr>
            <a:spLocks noGrp="1"/>
          </p:cNvSpPr>
          <p:nvPr>
            <p:ph type="body" sz="half" idx="18" hasCustomPrompt="1"/>
          </p:nvPr>
        </p:nvSpPr>
        <p:spPr>
          <a:xfrm>
            <a:off x="913774" y="4781082"/>
            <a:ext cx="3296409" cy="101011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22" name="Espace réservé du texte 4"/>
          <p:cNvSpPr>
            <a:spLocks noGrp="1"/>
          </p:cNvSpPr>
          <p:nvPr>
            <p:ph type="body" sz="quarter" idx="3" hasCustomPrompt="1"/>
          </p:nvPr>
        </p:nvSpPr>
        <p:spPr>
          <a:xfrm>
            <a:off x="4442759" y="4204820"/>
            <a:ext cx="3301828"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3" name="Espace réservé d’image 2"/>
          <p:cNvSpPr>
            <a:spLocks noGrp="1" noChangeAspect="1"/>
          </p:cNvSpPr>
          <p:nvPr>
            <p:ph type="pic" idx="21" hasCustomPrompt="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4" name="Espace réservé du texte 3"/>
          <p:cNvSpPr>
            <a:spLocks noGrp="1"/>
          </p:cNvSpPr>
          <p:nvPr>
            <p:ph type="body" sz="half" idx="19" hasCustomPrompt="1"/>
          </p:nvPr>
        </p:nvSpPr>
        <p:spPr>
          <a:xfrm>
            <a:off x="4441348" y="4781080"/>
            <a:ext cx="3303352" cy="101011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25" name="Espace réservé du texte 4"/>
          <p:cNvSpPr>
            <a:spLocks noGrp="1"/>
          </p:cNvSpPr>
          <p:nvPr>
            <p:ph type="body" sz="quarter" idx="13" hasCustomPrompt="1"/>
          </p:nvPr>
        </p:nvSpPr>
        <p:spPr>
          <a:xfrm>
            <a:off x="7973298" y="4204820"/>
            <a:ext cx="3300681" cy="576262"/>
          </a:xfrm>
        </p:spPr>
        <p:txBody>
          <a:bodyPr rtlCol="0"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6" name="Espace réservé d’image 2"/>
          <p:cNvSpPr>
            <a:spLocks noGrp="1" noChangeAspect="1"/>
          </p:cNvSpPr>
          <p:nvPr>
            <p:ph type="pic" idx="22" hasCustomPrompt="1"/>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27" name="Espace réservé du texte 3"/>
          <p:cNvSpPr>
            <a:spLocks noGrp="1"/>
          </p:cNvSpPr>
          <p:nvPr>
            <p:ph type="body" sz="half" idx="20" hasCustomPrompt="1"/>
          </p:nvPr>
        </p:nvSpPr>
        <p:spPr>
          <a:xfrm>
            <a:off x="7973173" y="4781078"/>
            <a:ext cx="3305053" cy="1010121"/>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3" name="Espace réservé de la date 2"/>
          <p:cNvSpPr>
            <a:spLocks noGrp="1"/>
          </p:cNvSpPr>
          <p:nvPr>
            <p:ph type="dt" sz="half" idx="10"/>
          </p:nvPr>
        </p:nvSpPr>
        <p:spPr/>
        <p:txBody>
          <a:bodyPr rtlCol="0"/>
          <a:lstStyle/>
          <a:p>
            <a:pPr rtl="0"/>
            <a:fld id="{4F7D9466-66DB-420D-BB1F-ED8D91724B10}" type="datetime1">
              <a:rPr lang="fr-FR" noProof="0" smtClean="0"/>
              <a:t>08/03/2025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79741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p:txBody>
          <a:bodyPr rtlCol="0"/>
          <a:lstStyle/>
          <a:p>
            <a:pPr rtl="0"/>
            <a:r>
              <a:rPr lang="fr-FR" noProof="0"/>
              <a:t>Modifiez le style du titre</a:t>
            </a:r>
          </a:p>
        </p:txBody>
      </p:sp>
      <p:sp>
        <p:nvSpPr>
          <p:cNvPr id="11" name="Espace réservé du texte vertical 2"/>
          <p:cNvSpPr>
            <a:spLocks noGrp="1"/>
          </p:cNvSpPr>
          <p:nvPr>
            <p:ph type="body" orient="vert" sz="quarter" idx="13" hasCustomPrompt="1"/>
          </p:nvPr>
        </p:nvSpPr>
        <p:spPr>
          <a:xfrm>
            <a:off x="913775" y="2367093"/>
            <a:ext cx="10364452" cy="3424107"/>
          </a:xfrm>
        </p:spPr>
        <p:txBody>
          <a:bodyPr vert="eaVert" rtlCol="0"/>
          <a:lstStyle>
            <a:lvl1pPr>
              <a:buNone/>
              <a:defRPr/>
            </a:lvl1pPr>
          </a:lstStyle>
          <a:p>
            <a:pPr marL="228600" marR="0" lvl="0" indent="-228600" algn="l" defTabSz="914400" rtl="0" eaLnBrk="1" fontAlgn="auto" latinLnBrk="0" hangingPunct="1">
              <a:lnSpc>
                <a:spcPct val="120000"/>
              </a:lnSpc>
              <a:spcBef>
                <a:spcPts val="1000"/>
              </a:spcBef>
              <a:spcAft>
                <a:spcPts val="0"/>
              </a:spcAft>
              <a:buClr>
                <a:schemeClr val="tx1"/>
              </a:buClr>
              <a:buSzTx/>
              <a:buFont typeface="Arial" panose="020B0604020202020204" pitchFamily="34" charset="0"/>
              <a:buChar char="•"/>
              <a:tabLst/>
              <a:defRPr/>
            </a:pPr>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652B529D-945B-4FC4-9ECC-3EC453394E5F}" type="datetime1">
              <a:rPr lang="fr-FR" noProof="0" smtClean="0"/>
              <a:t>08/03/2025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339669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Imag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vertical 1"/>
          <p:cNvSpPr>
            <a:spLocks noGrp="1"/>
          </p:cNvSpPr>
          <p:nvPr>
            <p:ph type="title" orient="vert"/>
          </p:nvPr>
        </p:nvSpPr>
        <p:spPr>
          <a:xfrm>
            <a:off x="8724900" y="609601"/>
            <a:ext cx="2553326" cy="5181599"/>
          </a:xfrm>
        </p:spPr>
        <p:txBody>
          <a:bodyPr vert="eaVert" rtlCol="0"/>
          <a:lstStyle>
            <a:lvl1pPr algn="l">
              <a:defRPr/>
            </a:lvl1pPr>
          </a:lstStyle>
          <a:p>
            <a:pPr rtl="0"/>
            <a:r>
              <a:rPr lang="fr-FR" noProof="0"/>
              <a:t>Modifiez le style du titre</a:t>
            </a:r>
          </a:p>
        </p:txBody>
      </p:sp>
      <p:sp>
        <p:nvSpPr>
          <p:cNvPr id="8" name="Espace réservé du texte vertical 2"/>
          <p:cNvSpPr>
            <a:spLocks noGrp="1"/>
          </p:cNvSpPr>
          <p:nvPr>
            <p:ph type="body" orient="vert" sz="quarter" idx="13" hasCustomPrompt="1"/>
          </p:nvPr>
        </p:nvSpPr>
        <p:spPr>
          <a:xfrm>
            <a:off x="913775" y="609601"/>
            <a:ext cx="7658724" cy="5181599"/>
          </a:xfrm>
        </p:spPr>
        <p:txBody>
          <a:bodyPr vert="eaVert" rtlCol="0"/>
          <a:lstStyle>
            <a:lvl1pPr>
              <a:buNone/>
              <a:defRPr/>
            </a:lvl1pPr>
          </a:lstStyle>
          <a:p>
            <a:pPr marL="228600" marR="0" lvl="0" indent="-228600" algn="l" defTabSz="914400" rtl="0" eaLnBrk="1" fontAlgn="auto" latinLnBrk="0" hangingPunct="1">
              <a:lnSpc>
                <a:spcPct val="120000"/>
              </a:lnSpc>
              <a:spcBef>
                <a:spcPts val="1000"/>
              </a:spcBef>
              <a:spcAft>
                <a:spcPts val="0"/>
              </a:spcAft>
              <a:buClr>
                <a:schemeClr val="tx1"/>
              </a:buClr>
              <a:buSzTx/>
              <a:buFont typeface="Arial" panose="020B0604020202020204" pitchFamily="34" charset="0"/>
              <a:buChar char="•"/>
              <a:tabLst/>
              <a:defRPr/>
            </a:pPr>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10"/>
          </p:nvPr>
        </p:nvSpPr>
        <p:spPr/>
        <p:txBody>
          <a:bodyPr rtlCol="0"/>
          <a:lstStyle/>
          <a:p>
            <a:pPr rtl="0"/>
            <a:fld id="{038643B4-F3AA-45A6-B315-4792A5F55688}" type="datetime1">
              <a:rPr lang="fr-FR" noProof="0" smtClean="0"/>
              <a:t>08/03/2025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55564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790700" y="276225"/>
            <a:ext cx="9563100" cy="805199"/>
          </a:xfrm>
        </p:spPr>
        <p:txBody>
          <a:bodyPr>
            <a:normAutofit/>
          </a:bodyPr>
          <a:lstStyle>
            <a:lvl1pPr>
              <a:defRPr sz="3600">
                <a:solidFill>
                  <a:schemeClr val="bg1"/>
                </a:solidFill>
              </a:defRPr>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FF7FEB4B-77A3-4FB6-A472-A6FF499712EC}" type="datetime1">
              <a:rPr lang="fr-FR" smtClean="0"/>
              <a:pPr/>
              <a:t>08/03/2025</a:t>
            </a:fld>
            <a:endParaRPr lang="fr-FR" dirty="0"/>
          </a:p>
        </p:txBody>
      </p:sp>
      <p:sp>
        <p:nvSpPr>
          <p:cNvPr id="5" name="Espace réservé du pied de page 4"/>
          <p:cNvSpPr>
            <a:spLocks noGrp="1"/>
          </p:cNvSpPr>
          <p:nvPr>
            <p:ph type="ftr" sz="quarter" idx="11"/>
          </p:nvPr>
        </p:nvSpPr>
        <p:spPr/>
        <p:txBody>
          <a:bodyPr/>
          <a:lstStyle/>
          <a:p>
            <a:r>
              <a:rPr lang="fr-FR"/>
              <a:t>Entrée en vigueur au 1er janvier 2019  - Article 19 PDL</a:t>
            </a:r>
            <a:endParaRPr lang="fr-FR" dirty="0"/>
          </a:p>
        </p:txBody>
      </p:sp>
      <p:sp>
        <p:nvSpPr>
          <p:cNvPr id="6" name="Espace réservé du numéro de diapositive 5"/>
          <p:cNvSpPr>
            <a:spLocks noGrp="1"/>
          </p:cNvSpPr>
          <p:nvPr>
            <p:ph type="sldNum" sz="quarter" idx="12"/>
          </p:nvPr>
        </p:nvSpPr>
        <p:spPr/>
        <p:txBody>
          <a:bodyPr/>
          <a:lstStyle/>
          <a:p>
            <a:fld id="{2B0068C7-4871-43D6-A72C-552A6300EAD6}" type="slidenum">
              <a:rPr lang="fr-FR" smtClean="0"/>
              <a:pPr/>
              <a:t>‹N°›</a:t>
            </a:fld>
            <a:endParaRPr lang="fr-FR" dirty="0"/>
          </a:p>
        </p:txBody>
      </p:sp>
    </p:spTree>
    <p:extLst>
      <p:ext uri="{BB962C8B-B14F-4D97-AF65-F5344CB8AC3E}">
        <p14:creationId xmlns:p14="http://schemas.microsoft.com/office/powerpoint/2010/main" val="3749626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Atelier">
    <p:bg>
      <p:bgPr>
        <a:solidFill>
          <a:srgbClr val="B6B6B6"/>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C1078-4F4E-4DDB-B0D5-F97EA8AF559C}"/>
              </a:ext>
            </a:extLst>
          </p:cNvPr>
          <p:cNvSpPr>
            <a:spLocks noGrp="1"/>
          </p:cNvSpPr>
          <p:nvPr>
            <p:ph type="title"/>
          </p:nvPr>
        </p:nvSpPr>
        <p:spPr>
          <a:xfrm>
            <a:off x="5709690" y="1967798"/>
            <a:ext cx="5689600" cy="1325563"/>
          </a:xfrm>
        </p:spPr>
        <p:txBody>
          <a:bodyPr/>
          <a:lstStyle>
            <a:lvl1pPr>
              <a:defRPr lang="fr-FR" sz="4300" b="0" i="0" u="none" strike="noStrike" cap="none" dirty="0">
                <a:solidFill>
                  <a:srgbClr val="FFFFFF"/>
                </a:solidFill>
                <a:latin typeface="Poppins SemiBold"/>
                <a:ea typeface="Poppins SemiBold"/>
                <a:cs typeface="Poppins SemiBold"/>
                <a:sym typeface="Poppins SemiBold"/>
              </a:defRPr>
            </a:lvl1pPr>
          </a:lstStyle>
          <a:p>
            <a:r>
              <a:rPr lang="fr-FR" dirty="0"/>
              <a:t>Modifiez le style du titre</a:t>
            </a:r>
          </a:p>
        </p:txBody>
      </p:sp>
      <p:sp>
        <p:nvSpPr>
          <p:cNvPr id="4" name="Espace réservé de la date 3">
            <a:extLst>
              <a:ext uri="{FF2B5EF4-FFF2-40B4-BE49-F238E27FC236}">
                <a16:creationId xmlns:a16="http://schemas.microsoft.com/office/drawing/2014/main" id="{29BD1FEF-9624-453F-A963-0266BC200B8D}"/>
              </a:ext>
            </a:extLst>
          </p:cNvPr>
          <p:cNvSpPr>
            <a:spLocks noGrp="1"/>
          </p:cNvSpPr>
          <p:nvPr>
            <p:ph type="dt" sz="half" idx="10"/>
          </p:nvPr>
        </p:nvSpPr>
        <p:spPr/>
        <p:txBody>
          <a:bodyPr/>
          <a:lstStyle/>
          <a:p>
            <a:pPr>
              <a:defRPr/>
            </a:pPr>
            <a:endParaRPr lang="fr-FR"/>
          </a:p>
        </p:txBody>
      </p:sp>
      <p:sp>
        <p:nvSpPr>
          <p:cNvPr id="5" name="Espace réservé du pied de page 4">
            <a:extLst>
              <a:ext uri="{FF2B5EF4-FFF2-40B4-BE49-F238E27FC236}">
                <a16:creationId xmlns:a16="http://schemas.microsoft.com/office/drawing/2014/main" id="{BA18EAE2-5035-4DF8-AE96-54EC5CF359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0F0AFB-230E-4DA3-995E-BE3363C37C6C}"/>
              </a:ext>
            </a:extLst>
          </p:cNvPr>
          <p:cNvSpPr>
            <a:spLocks noGrp="1"/>
          </p:cNvSpPr>
          <p:nvPr>
            <p:ph type="sldNum" sz="quarter" idx="12"/>
          </p:nvPr>
        </p:nvSpPr>
        <p:spPr/>
        <p:txBody>
          <a:bodyPr/>
          <a:lstStyle/>
          <a:p>
            <a:fld id="{15851A72-FC6E-4854-99B5-105A49FC1C6B}" type="slidenum">
              <a:rPr lang="fr-FR" smtClean="0"/>
              <a:t>‹N°›</a:t>
            </a:fld>
            <a:endParaRPr lang="fr-FR"/>
          </a:p>
        </p:txBody>
      </p:sp>
      <p:pic>
        <p:nvPicPr>
          <p:cNvPr id="11" name="Image 10">
            <a:extLst>
              <a:ext uri="{FF2B5EF4-FFF2-40B4-BE49-F238E27FC236}">
                <a16:creationId xmlns:a16="http://schemas.microsoft.com/office/drawing/2014/main" id="{055BB10C-7867-4869-8177-DF9C49981F5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28056" t="70752" r="-942" b="-935"/>
          <a:stretch/>
        </p:blipFill>
        <p:spPr>
          <a:xfrm flipH="1">
            <a:off x="6502400" y="0"/>
            <a:ext cx="5689600" cy="692339"/>
          </a:xfrm>
          <a:prstGeom prst="rect">
            <a:avLst/>
          </a:prstGeom>
        </p:spPr>
      </p:pic>
      <p:sp>
        <p:nvSpPr>
          <p:cNvPr id="12" name="Titre 1">
            <a:extLst>
              <a:ext uri="{FF2B5EF4-FFF2-40B4-BE49-F238E27FC236}">
                <a16:creationId xmlns:a16="http://schemas.microsoft.com/office/drawing/2014/main" id="{B4600A9C-8EF8-43F1-B957-72FD9D94BEC3}"/>
              </a:ext>
            </a:extLst>
          </p:cNvPr>
          <p:cNvSpPr txBox="1">
            <a:spLocks/>
          </p:cNvSpPr>
          <p:nvPr/>
        </p:nvSpPr>
        <p:spPr>
          <a:xfrm>
            <a:off x="6502400" y="0"/>
            <a:ext cx="5503819" cy="69233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Poppins SemiBold"/>
              <a:buNone/>
              <a:defRPr sz="2009" b="0" i="0" u="none" strike="noStrike" cap="none">
                <a:solidFill>
                  <a:srgbClr val="DC6B22"/>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3E3E3E"/>
              </a:buClr>
              <a:buSzPts val="3400"/>
              <a:buFont typeface="Poppins SemiBold"/>
              <a:buNone/>
              <a:tabLst/>
              <a:defRPr/>
            </a:pPr>
            <a:endParaRPr kumimoji="0" lang="fr-FR" sz="4267" b="0" i="0" u="none" strike="noStrike" kern="0" cap="none" spc="0" normalizeH="0" baseline="0" noProof="0" dirty="0">
              <a:ln>
                <a:noFill/>
              </a:ln>
              <a:solidFill>
                <a:srgbClr val="BD8EA8"/>
              </a:solidFill>
              <a:effectLst/>
              <a:uLnTx/>
              <a:uFillTx/>
              <a:latin typeface="Poppins SemiBold"/>
              <a:cs typeface="Poppins SemiBold"/>
              <a:sym typeface="Poppins SemiBold"/>
            </a:endParaRPr>
          </a:p>
        </p:txBody>
      </p:sp>
      <p:sp>
        <p:nvSpPr>
          <p:cNvPr id="13" name="Graphique 23">
            <a:extLst>
              <a:ext uri="{FF2B5EF4-FFF2-40B4-BE49-F238E27FC236}">
                <a16:creationId xmlns:a16="http://schemas.microsoft.com/office/drawing/2014/main" id="{1FBE09C8-16EE-4782-AE3C-67EDAACA5840}"/>
              </a:ext>
            </a:extLst>
          </p:cNvPr>
          <p:cNvSpPr/>
          <p:nvPr/>
        </p:nvSpPr>
        <p:spPr>
          <a:xfrm>
            <a:off x="-47156" y="5242294"/>
            <a:ext cx="3600970" cy="1637330"/>
          </a:xfrm>
          <a:custGeom>
            <a:avLst/>
            <a:gdLst>
              <a:gd name="connsiteX0" fmla="*/ -361 w 4636198"/>
              <a:gd name="connsiteY0" fmla="*/ 1561980 h 1562355"/>
              <a:gd name="connsiteX1" fmla="*/ -361 w 4636198"/>
              <a:gd name="connsiteY1" fmla="*/ 304680 h 1562355"/>
              <a:gd name="connsiteX2" fmla="*/ 2955151 w 4636198"/>
              <a:gd name="connsiteY2" fmla="*/ 8452 h 1562355"/>
              <a:gd name="connsiteX3" fmla="*/ 3505887 w 4636198"/>
              <a:gd name="connsiteY3" fmla="*/ 48743 h 1562355"/>
              <a:gd name="connsiteX4" fmla="*/ 3729724 w 4636198"/>
              <a:gd name="connsiteY4" fmla="*/ 223432 h 1562355"/>
              <a:gd name="connsiteX5" fmla="*/ 3883362 w 4636198"/>
              <a:gd name="connsiteY5" fmla="*/ 413932 h 1562355"/>
              <a:gd name="connsiteX6" fmla="*/ 4635837 w 4636198"/>
              <a:gd name="connsiteY6" fmla="*/ 1561599 h 1562355"/>
              <a:gd name="connsiteX0" fmla="*/ 0 w 4396249"/>
              <a:gd name="connsiteY0" fmla="*/ 1562356 h 1562356"/>
              <a:gd name="connsiteX1" fmla="*/ 0 w 4396249"/>
              <a:gd name="connsiteY1" fmla="*/ 305056 h 1562356"/>
              <a:gd name="connsiteX2" fmla="*/ 2955512 w 4396249"/>
              <a:gd name="connsiteY2" fmla="*/ 8828 h 1562356"/>
              <a:gd name="connsiteX3" fmla="*/ 3506248 w 4396249"/>
              <a:gd name="connsiteY3" fmla="*/ 49119 h 1562356"/>
              <a:gd name="connsiteX4" fmla="*/ 3730085 w 4396249"/>
              <a:gd name="connsiteY4" fmla="*/ 223808 h 1562356"/>
              <a:gd name="connsiteX5" fmla="*/ 3883723 w 4396249"/>
              <a:gd name="connsiteY5" fmla="*/ 414308 h 1562356"/>
              <a:gd name="connsiteX6" fmla="*/ 4396249 w 4396249"/>
              <a:gd name="connsiteY6" fmla="*/ 1185839 h 1562356"/>
              <a:gd name="connsiteX0" fmla="*/ 0 w 4389764"/>
              <a:gd name="connsiteY0" fmla="*/ 1562356 h 1562356"/>
              <a:gd name="connsiteX1" fmla="*/ 0 w 4389764"/>
              <a:gd name="connsiteY1" fmla="*/ 305056 h 1562356"/>
              <a:gd name="connsiteX2" fmla="*/ 2955512 w 4389764"/>
              <a:gd name="connsiteY2" fmla="*/ 8828 h 1562356"/>
              <a:gd name="connsiteX3" fmla="*/ 3506248 w 4389764"/>
              <a:gd name="connsiteY3" fmla="*/ 49119 h 1562356"/>
              <a:gd name="connsiteX4" fmla="*/ 3730085 w 4389764"/>
              <a:gd name="connsiteY4" fmla="*/ 223808 h 1562356"/>
              <a:gd name="connsiteX5" fmla="*/ 3883723 w 4389764"/>
              <a:gd name="connsiteY5" fmla="*/ 414308 h 1562356"/>
              <a:gd name="connsiteX6" fmla="*/ 4389764 w 4389764"/>
              <a:gd name="connsiteY6" fmla="*/ 1211780 h 1562356"/>
              <a:gd name="connsiteX0" fmla="*/ 0 w 4389764"/>
              <a:gd name="connsiteY0" fmla="*/ 1562356 h 1562356"/>
              <a:gd name="connsiteX1" fmla="*/ 1400783 w 4389764"/>
              <a:gd name="connsiteY1" fmla="*/ 162384 h 1562356"/>
              <a:gd name="connsiteX2" fmla="*/ 2955512 w 4389764"/>
              <a:gd name="connsiteY2" fmla="*/ 8828 h 1562356"/>
              <a:gd name="connsiteX3" fmla="*/ 3506248 w 4389764"/>
              <a:gd name="connsiteY3" fmla="*/ 49119 h 1562356"/>
              <a:gd name="connsiteX4" fmla="*/ 3730085 w 4389764"/>
              <a:gd name="connsiteY4" fmla="*/ 223808 h 1562356"/>
              <a:gd name="connsiteX5" fmla="*/ 3883723 w 4389764"/>
              <a:gd name="connsiteY5" fmla="*/ 414308 h 1562356"/>
              <a:gd name="connsiteX6" fmla="*/ 4389764 w 4389764"/>
              <a:gd name="connsiteY6" fmla="*/ 1211780 h 1562356"/>
              <a:gd name="connsiteX0" fmla="*/ 0 w 3060317"/>
              <a:gd name="connsiteY0" fmla="*/ 1160280 h 1211780"/>
              <a:gd name="connsiteX1" fmla="*/ 71336 w 3060317"/>
              <a:gd name="connsiteY1" fmla="*/ 162384 h 1211780"/>
              <a:gd name="connsiteX2" fmla="*/ 1626065 w 3060317"/>
              <a:gd name="connsiteY2" fmla="*/ 8828 h 1211780"/>
              <a:gd name="connsiteX3" fmla="*/ 2176801 w 3060317"/>
              <a:gd name="connsiteY3" fmla="*/ 49119 h 1211780"/>
              <a:gd name="connsiteX4" fmla="*/ 2400638 w 3060317"/>
              <a:gd name="connsiteY4" fmla="*/ 223808 h 1211780"/>
              <a:gd name="connsiteX5" fmla="*/ 2554276 w 3060317"/>
              <a:gd name="connsiteY5" fmla="*/ 414308 h 1211780"/>
              <a:gd name="connsiteX6" fmla="*/ 3060317 w 3060317"/>
              <a:gd name="connsiteY6" fmla="*/ 1211780 h 1211780"/>
              <a:gd name="connsiteX0" fmla="*/ 17564 w 2988981"/>
              <a:gd name="connsiteY0" fmla="*/ 1192030 h 1211780"/>
              <a:gd name="connsiteX1" fmla="*/ 0 w 2988981"/>
              <a:gd name="connsiteY1" fmla="*/ 162384 h 1211780"/>
              <a:gd name="connsiteX2" fmla="*/ 1554729 w 2988981"/>
              <a:gd name="connsiteY2" fmla="*/ 8828 h 1211780"/>
              <a:gd name="connsiteX3" fmla="*/ 2105465 w 2988981"/>
              <a:gd name="connsiteY3" fmla="*/ 49119 h 1211780"/>
              <a:gd name="connsiteX4" fmla="*/ 2329302 w 2988981"/>
              <a:gd name="connsiteY4" fmla="*/ 223808 h 1211780"/>
              <a:gd name="connsiteX5" fmla="*/ 2482940 w 2988981"/>
              <a:gd name="connsiteY5" fmla="*/ 414308 h 1211780"/>
              <a:gd name="connsiteX6" fmla="*/ 2988981 w 2988981"/>
              <a:gd name="connsiteY6" fmla="*/ 1211780 h 1211780"/>
              <a:gd name="connsiteX0" fmla="*/ 4864 w 2988981"/>
              <a:gd name="connsiteY0" fmla="*/ 1204730 h 1211780"/>
              <a:gd name="connsiteX1" fmla="*/ 0 w 2988981"/>
              <a:gd name="connsiteY1" fmla="*/ 162384 h 1211780"/>
              <a:gd name="connsiteX2" fmla="*/ 1554729 w 2988981"/>
              <a:gd name="connsiteY2" fmla="*/ 8828 h 1211780"/>
              <a:gd name="connsiteX3" fmla="*/ 2105465 w 2988981"/>
              <a:gd name="connsiteY3" fmla="*/ 49119 h 1211780"/>
              <a:gd name="connsiteX4" fmla="*/ 2329302 w 2988981"/>
              <a:gd name="connsiteY4" fmla="*/ 223808 h 1211780"/>
              <a:gd name="connsiteX5" fmla="*/ 2482940 w 2988981"/>
              <a:gd name="connsiteY5" fmla="*/ 414308 h 1211780"/>
              <a:gd name="connsiteX6" fmla="*/ 2988981 w 2988981"/>
              <a:gd name="connsiteY6" fmla="*/ 1211780 h 1211780"/>
              <a:gd name="connsiteX0" fmla="*/ 395 w 2990122"/>
              <a:gd name="connsiteY0" fmla="*/ 1215949 h 1215949"/>
              <a:gd name="connsiteX1" fmla="*/ 1141 w 2990122"/>
              <a:gd name="connsiteY1" fmla="*/ 162384 h 1215949"/>
              <a:gd name="connsiteX2" fmla="*/ 1555870 w 2990122"/>
              <a:gd name="connsiteY2" fmla="*/ 8828 h 1215949"/>
              <a:gd name="connsiteX3" fmla="*/ 2106606 w 2990122"/>
              <a:gd name="connsiteY3" fmla="*/ 49119 h 1215949"/>
              <a:gd name="connsiteX4" fmla="*/ 2330443 w 2990122"/>
              <a:gd name="connsiteY4" fmla="*/ 223808 h 1215949"/>
              <a:gd name="connsiteX5" fmla="*/ 2484081 w 2990122"/>
              <a:gd name="connsiteY5" fmla="*/ 414308 h 1215949"/>
              <a:gd name="connsiteX6" fmla="*/ 2990122 w 2990122"/>
              <a:gd name="connsiteY6" fmla="*/ 1211780 h 1215949"/>
              <a:gd name="connsiteX0" fmla="*/ 7 w 2989734"/>
              <a:gd name="connsiteY0" fmla="*/ 1215949 h 1215949"/>
              <a:gd name="connsiteX1" fmla="*/ 305553 w 2989734"/>
              <a:gd name="connsiteY1" fmla="*/ 124284 h 1215949"/>
              <a:gd name="connsiteX2" fmla="*/ 1555482 w 2989734"/>
              <a:gd name="connsiteY2" fmla="*/ 8828 h 1215949"/>
              <a:gd name="connsiteX3" fmla="*/ 2106218 w 2989734"/>
              <a:gd name="connsiteY3" fmla="*/ 49119 h 1215949"/>
              <a:gd name="connsiteX4" fmla="*/ 2330055 w 2989734"/>
              <a:gd name="connsiteY4" fmla="*/ 223808 h 1215949"/>
              <a:gd name="connsiteX5" fmla="*/ 2483693 w 2989734"/>
              <a:gd name="connsiteY5" fmla="*/ 414308 h 1215949"/>
              <a:gd name="connsiteX6" fmla="*/ 2989734 w 2989734"/>
              <a:gd name="connsiteY6" fmla="*/ 1211780 h 1215949"/>
              <a:gd name="connsiteX0" fmla="*/ 8779 w 2684181"/>
              <a:gd name="connsiteY0" fmla="*/ 1234999 h 1234999"/>
              <a:gd name="connsiteX1" fmla="*/ 0 w 2684181"/>
              <a:gd name="connsiteY1" fmla="*/ 124284 h 1234999"/>
              <a:gd name="connsiteX2" fmla="*/ 1249929 w 2684181"/>
              <a:gd name="connsiteY2" fmla="*/ 8828 h 1234999"/>
              <a:gd name="connsiteX3" fmla="*/ 1800665 w 2684181"/>
              <a:gd name="connsiteY3" fmla="*/ 49119 h 1234999"/>
              <a:gd name="connsiteX4" fmla="*/ 2024502 w 2684181"/>
              <a:gd name="connsiteY4" fmla="*/ 223808 h 1234999"/>
              <a:gd name="connsiteX5" fmla="*/ 2178140 w 2684181"/>
              <a:gd name="connsiteY5" fmla="*/ 414308 h 1234999"/>
              <a:gd name="connsiteX6" fmla="*/ 2684181 w 2684181"/>
              <a:gd name="connsiteY6" fmla="*/ 1211780 h 1234999"/>
              <a:gd name="connsiteX0" fmla="*/ 8779 w 2684181"/>
              <a:gd name="connsiteY0" fmla="*/ 1244524 h 1244524"/>
              <a:gd name="connsiteX1" fmla="*/ 0 w 2684181"/>
              <a:gd name="connsiteY1" fmla="*/ 124284 h 1244524"/>
              <a:gd name="connsiteX2" fmla="*/ 1249929 w 2684181"/>
              <a:gd name="connsiteY2" fmla="*/ 8828 h 1244524"/>
              <a:gd name="connsiteX3" fmla="*/ 1800665 w 2684181"/>
              <a:gd name="connsiteY3" fmla="*/ 49119 h 1244524"/>
              <a:gd name="connsiteX4" fmla="*/ 2024502 w 2684181"/>
              <a:gd name="connsiteY4" fmla="*/ 223808 h 1244524"/>
              <a:gd name="connsiteX5" fmla="*/ 2178140 w 2684181"/>
              <a:gd name="connsiteY5" fmla="*/ 414308 h 1244524"/>
              <a:gd name="connsiteX6" fmla="*/ 2684181 w 2684181"/>
              <a:gd name="connsiteY6" fmla="*/ 1211780 h 1244524"/>
              <a:gd name="connsiteX0" fmla="*/ 8779 w 2700707"/>
              <a:gd name="connsiteY0" fmla="*/ 1244524 h 1244524"/>
              <a:gd name="connsiteX1" fmla="*/ 0 w 2700707"/>
              <a:gd name="connsiteY1" fmla="*/ 124284 h 1244524"/>
              <a:gd name="connsiteX2" fmla="*/ 1249929 w 2700707"/>
              <a:gd name="connsiteY2" fmla="*/ 8828 h 1244524"/>
              <a:gd name="connsiteX3" fmla="*/ 1800665 w 2700707"/>
              <a:gd name="connsiteY3" fmla="*/ 49119 h 1244524"/>
              <a:gd name="connsiteX4" fmla="*/ 2024502 w 2700707"/>
              <a:gd name="connsiteY4" fmla="*/ 223808 h 1244524"/>
              <a:gd name="connsiteX5" fmla="*/ 2178140 w 2700707"/>
              <a:gd name="connsiteY5" fmla="*/ 414308 h 1244524"/>
              <a:gd name="connsiteX6" fmla="*/ 2700707 w 2700707"/>
              <a:gd name="connsiteY6" fmla="*/ 1220042 h 1244524"/>
              <a:gd name="connsiteX0" fmla="*/ 536 w 2700727"/>
              <a:gd name="connsiteY0" fmla="*/ 1227998 h 1227998"/>
              <a:gd name="connsiteX1" fmla="*/ 20 w 2700727"/>
              <a:gd name="connsiteY1" fmla="*/ 124284 h 1227998"/>
              <a:gd name="connsiteX2" fmla="*/ 1249949 w 2700727"/>
              <a:gd name="connsiteY2" fmla="*/ 8828 h 1227998"/>
              <a:gd name="connsiteX3" fmla="*/ 1800685 w 2700727"/>
              <a:gd name="connsiteY3" fmla="*/ 49119 h 1227998"/>
              <a:gd name="connsiteX4" fmla="*/ 2024522 w 2700727"/>
              <a:gd name="connsiteY4" fmla="*/ 223808 h 1227998"/>
              <a:gd name="connsiteX5" fmla="*/ 2178160 w 2700727"/>
              <a:gd name="connsiteY5" fmla="*/ 414308 h 1227998"/>
              <a:gd name="connsiteX6" fmla="*/ 2700727 w 2700727"/>
              <a:gd name="connsiteY6" fmla="*/ 1220042 h 12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727" h="1227998">
                <a:moveTo>
                  <a:pt x="536" y="1227998"/>
                </a:moveTo>
                <a:cubicBezTo>
                  <a:pt x="-1085" y="880549"/>
                  <a:pt x="1641" y="471733"/>
                  <a:pt x="20" y="124284"/>
                </a:cubicBezTo>
                <a:lnTo>
                  <a:pt x="1249949" y="8828"/>
                </a:lnTo>
                <a:cubicBezTo>
                  <a:pt x="1427400" y="-10222"/>
                  <a:pt x="1688670" y="827"/>
                  <a:pt x="1800685" y="49119"/>
                </a:cubicBezTo>
                <a:cubicBezTo>
                  <a:pt x="1912699" y="97411"/>
                  <a:pt x="1977278" y="169134"/>
                  <a:pt x="2024522" y="223808"/>
                </a:cubicBezTo>
                <a:cubicBezTo>
                  <a:pt x="2076719" y="284292"/>
                  <a:pt x="2134346" y="347633"/>
                  <a:pt x="2178160" y="414308"/>
                </a:cubicBezTo>
                <a:cubicBezTo>
                  <a:pt x="2425810" y="790355"/>
                  <a:pt x="2457555" y="850663"/>
                  <a:pt x="2700727" y="1220042"/>
                </a:cubicBezTo>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fr-FR" sz="2489"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Espace réservé du contenu 2">
            <a:extLst>
              <a:ext uri="{FF2B5EF4-FFF2-40B4-BE49-F238E27FC236}">
                <a16:creationId xmlns:a16="http://schemas.microsoft.com/office/drawing/2014/main" id="{AB40AF9C-2810-4FBC-BF6D-8D60739CD3BD}"/>
              </a:ext>
            </a:extLst>
          </p:cNvPr>
          <p:cNvSpPr>
            <a:spLocks noGrp="1"/>
          </p:cNvSpPr>
          <p:nvPr>
            <p:ph idx="1"/>
          </p:nvPr>
        </p:nvSpPr>
        <p:spPr>
          <a:xfrm>
            <a:off x="6053651" y="3539009"/>
            <a:ext cx="5345639" cy="2817338"/>
          </a:xfrm>
        </p:spPr>
        <p:txBody>
          <a:bodyPr/>
          <a:lstStyle>
            <a:lvl1pPr marL="228600" indent="-228600">
              <a:defRPr kumimoji="0" lang="fr-FR" sz="2300" b="0" i="0" u="none" strike="noStrike" kern="0" cap="none" spc="0" normalizeH="0" baseline="0" dirty="0">
                <a:ln>
                  <a:noFill/>
                </a:ln>
                <a:solidFill>
                  <a:srgbClr val="FFFFFF"/>
                </a:solidFill>
                <a:effectLst/>
                <a:uLnTx/>
                <a:uFillTx/>
                <a:latin typeface="Arial"/>
                <a:ea typeface="Roboto"/>
                <a:cs typeface="Roboto"/>
                <a:sym typeface="Roboto"/>
              </a:defRPr>
            </a:lvl1pPr>
            <a:lvl2pPr marL="228600" indent="-228600">
              <a:defRPr/>
            </a:lvl2pPr>
            <a:lvl3pPr marL="228600" indent="-228600">
              <a:defRPr/>
            </a:lvl3pPr>
            <a:lvl4pPr marL="228600" indent="-228600">
              <a:defRPr/>
            </a:lvl4pPr>
            <a:lvl5pPr marL="228600" indent="-228600">
              <a:defRPr/>
            </a:lvl5pPr>
          </a:lstStyle>
          <a:p>
            <a:pPr marL="287357" marR="0" lvl="0" indent="-287357" algn="l" defTabSz="914400" rtl="0" eaLnBrk="1" fontAlgn="auto" latinLnBrk="0" hangingPunct="1">
              <a:lnSpc>
                <a:spcPct val="115000"/>
              </a:lnSpc>
              <a:spcBef>
                <a:spcPts val="885"/>
              </a:spcBef>
              <a:spcAft>
                <a:spcPts val="0"/>
              </a:spcAft>
              <a:buClr>
                <a:srgbClr val="FFFFFF"/>
              </a:buClr>
              <a:buSzPts val="1800"/>
              <a:buFont typeface="Wingdings" panose="05000000000000000000" pitchFamily="2" charset="2"/>
              <a:buChar char="§"/>
              <a:tabLst/>
              <a:defRPr/>
            </a:pPr>
            <a:r>
              <a:rPr lang="fr-FR" dirty="0"/>
              <a:t>Cliquez pour modifier les styles du texte du masque</a:t>
            </a:r>
          </a:p>
          <a:p>
            <a:pPr marL="287357" marR="0" lvl="1" indent="-287357" algn="l" defTabSz="914400" rtl="0" eaLnBrk="1" fontAlgn="auto" latinLnBrk="0" hangingPunct="1">
              <a:lnSpc>
                <a:spcPct val="115000"/>
              </a:lnSpc>
              <a:spcBef>
                <a:spcPts val="885"/>
              </a:spcBef>
              <a:spcAft>
                <a:spcPts val="0"/>
              </a:spcAft>
              <a:buClr>
                <a:srgbClr val="FFFFFF"/>
              </a:buClr>
              <a:buSzPts val="1800"/>
              <a:buFont typeface="Wingdings" panose="05000000000000000000" pitchFamily="2" charset="2"/>
              <a:buChar char="§"/>
              <a:tabLst/>
              <a:defRPr/>
            </a:pPr>
            <a:r>
              <a:rPr lang="fr-FR" dirty="0"/>
              <a:t>Deuxième niveau</a:t>
            </a:r>
          </a:p>
          <a:p>
            <a:pPr marL="287357" marR="0" lvl="2" indent="-287357" algn="l" defTabSz="914400" rtl="0" eaLnBrk="1" fontAlgn="auto" latinLnBrk="0" hangingPunct="1">
              <a:lnSpc>
                <a:spcPct val="115000"/>
              </a:lnSpc>
              <a:spcBef>
                <a:spcPts val="885"/>
              </a:spcBef>
              <a:spcAft>
                <a:spcPts val="0"/>
              </a:spcAft>
              <a:buClr>
                <a:srgbClr val="FFFFFF"/>
              </a:buClr>
              <a:buSzPts val="1800"/>
              <a:buFont typeface="Wingdings" panose="05000000000000000000" pitchFamily="2" charset="2"/>
              <a:buChar char="§"/>
              <a:tabLst/>
              <a:defRPr/>
            </a:pPr>
            <a:r>
              <a:rPr lang="fr-FR" dirty="0"/>
              <a:t>Troisième niveau</a:t>
            </a:r>
          </a:p>
        </p:txBody>
      </p:sp>
    </p:spTree>
    <p:extLst>
      <p:ext uri="{BB962C8B-B14F-4D97-AF65-F5344CB8AC3E}">
        <p14:creationId xmlns:p14="http://schemas.microsoft.com/office/powerpoint/2010/main" val="1489215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ableau/schém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6896E-6D06-4426-AC7A-45C7F35CC371}"/>
              </a:ext>
            </a:extLst>
          </p:cNvPr>
          <p:cNvSpPr>
            <a:spLocks noGrp="1"/>
          </p:cNvSpPr>
          <p:nvPr>
            <p:ph type="title"/>
          </p:nvPr>
        </p:nvSpPr>
        <p:spPr>
          <a:xfrm>
            <a:off x="0" y="1"/>
            <a:ext cx="12192000" cy="1090862"/>
          </a:xfrm>
        </p:spPr>
        <p:txBody>
          <a:bodyPr>
            <a:normAutofit/>
          </a:bodyPr>
          <a:lstStyle>
            <a:lvl1pPr algn="ctr">
              <a:defRPr lang="fr-FR" sz="3100" b="0" i="0" u="none" strike="noStrike" cap="none" dirty="0">
                <a:solidFill>
                  <a:schemeClr val="bg1">
                    <a:lumMod val="25000"/>
                  </a:schemeClr>
                </a:solidFill>
                <a:latin typeface="Poppins SemiBold"/>
                <a:ea typeface="Poppins SemiBold"/>
                <a:cs typeface="Poppins SemiBold"/>
                <a:sym typeface="Poppins SemiBold"/>
              </a:defRPr>
            </a:lvl1pPr>
          </a:lstStyle>
          <a:p>
            <a:r>
              <a:rPr lang="fr-FR"/>
              <a:t>Modifiez le style du titre</a:t>
            </a:r>
            <a:endParaRPr lang="fr-FR" dirty="0"/>
          </a:p>
        </p:txBody>
      </p:sp>
      <p:cxnSp>
        <p:nvCxnSpPr>
          <p:cNvPr id="6" name="Connecteur droit 5">
            <a:extLst>
              <a:ext uri="{FF2B5EF4-FFF2-40B4-BE49-F238E27FC236}">
                <a16:creationId xmlns:a16="http://schemas.microsoft.com/office/drawing/2014/main" id="{188D6C38-418E-4AD3-8082-3D9AA64F10FD}"/>
              </a:ext>
            </a:extLst>
          </p:cNvPr>
          <p:cNvCxnSpPr>
            <a:cxnSpLocks/>
          </p:cNvCxnSpPr>
          <p:nvPr/>
        </p:nvCxnSpPr>
        <p:spPr>
          <a:xfrm>
            <a:off x="5724435" y="851981"/>
            <a:ext cx="743131" cy="0"/>
          </a:xfrm>
          <a:prstGeom prst="line">
            <a:avLst/>
          </a:prstGeom>
          <a:ln w="28575">
            <a:solidFill>
              <a:srgbClr val="BD8EA8"/>
            </a:solidFill>
          </a:ln>
        </p:spPr>
        <p:style>
          <a:lnRef idx="1">
            <a:schemeClr val="accent1"/>
          </a:lnRef>
          <a:fillRef idx="0">
            <a:schemeClr val="accent1"/>
          </a:fillRef>
          <a:effectRef idx="0">
            <a:schemeClr val="accent1"/>
          </a:effectRef>
          <a:fontRef idx="minor">
            <a:schemeClr val="tx1"/>
          </a:fontRef>
        </p:style>
      </p:cxnSp>
      <p:sp>
        <p:nvSpPr>
          <p:cNvPr id="12" name="Espace réservé du contenu 11">
            <a:extLst>
              <a:ext uri="{FF2B5EF4-FFF2-40B4-BE49-F238E27FC236}">
                <a16:creationId xmlns:a16="http://schemas.microsoft.com/office/drawing/2014/main" id="{87F3BD25-07BD-45CE-B46B-246FFF8B17C4}"/>
              </a:ext>
            </a:extLst>
          </p:cNvPr>
          <p:cNvSpPr>
            <a:spLocks noGrp="1"/>
          </p:cNvSpPr>
          <p:nvPr>
            <p:ph sz="quarter" idx="10"/>
          </p:nvPr>
        </p:nvSpPr>
        <p:spPr>
          <a:xfrm>
            <a:off x="770188" y="1633048"/>
            <a:ext cx="10881038" cy="418623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73385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Imag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8069" y="-42054"/>
            <a:ext cx="12192000" cy="6858000"/>
          </a:xfrm>
          <a:prstGeom prst="rect">
            <a:avLst/>
          </a:prstGeom>
        </p:spPr>
      </p:pic>
      <p:sp>
        <p:nvSpPr>
          <p:cNvPr id="2" name="Titre 1"/>
          <p:cNvSpPr>
            <a:spLocks noGrp="1"/>
          </p:cNvSpPr>
          <p:nvPr>
            <p:ph type="title"/>
          </p:nvPr>
        </p:nvSpPr>
        <p:spPr/>
        <p:txBody>
          <a:bodyPr rtlCol="0"/>
          <a:lstStyle>
            <a:lvl1pPr>
              <a:defRPr>
                <a:latin typeface="Century Gothic" panose="020B0502020202020204" pitchFamily="34" charset="0"/>
              </a:defRPr>
            </a:lvl1pPr>
          </a:lstStyle>
          <a:p>
            <a:pPr rtl="0"/>
            <a:r>
              <a:rPr lang="fr-FR" noProof="0" dirty="0"/>
              <a:t>Modifiez le style du titre</a:t>
            </a:r>
          </a:p>
        </p:txBody>
      </p:sp>
      <p:sp>
        <p:nvSpPr>
          <p:cNvPr id="12" name="Espace réservé du contenu 2"/>
          <p:cNvSpPr>
            <a:spLocks noGrp="1"/>
          </p:cNvSpPr>
          <p:nvPr>
            <p:ph sz="quarter" idx="13"/>
          </p:nvPr>
        </p:nvSpPr>
        <p:spPr>
          <a:xfrm>
            <a:off x="913774" y="2367092"/>
            <a:ext cx="10363826" cy="3424107"/>
          </a:xfrm>
        </p:spPr>
        <p:txBody>
          <a:bodyPr rtlCol="0"/>
          <a:lstStyle>
            <a:lvl1pPr marL="0" indent="0">
              <a:buNone/>
              <a:defRPr cap="none" normalizeH="0" baseline="0">
                <a:latin typeface="Century Gothic" panose="020B0502020202020204" pitchFamily="34" charset="0"/>
              </a:defRPr>
            </a:lvl1pPr>
            <a:lvl2pPr>
              <a:defRPr cap="small" baseline="0">
                <a:latin typeface="Century Gothic" panose="020B0502020202020204" pitchFamily="34" charset="0"/>
              </a:defRPr>
            </a:lvl2pPr>
            <a:lvl3pPr>
              <a:defRPr cap="small" baseline="0">
                <a:latin typeface="Century Gothic" panose="020B0502020202020204" pitchFamily="34" charset="0"/>
              </a:defRPr>
            </a:lvl3pPr>
            <a:lvl4pPr>
              <a:defRPr cap="small" baseline="0">
                <a:latin typeface="Century Gothic" panose="020B0502020202020204" pitchFamily="34" charset="0"/>
              </a:defRPr>
            </a:lvl4pPr>
            <a:lvl5pPr>
              <a:defRPr cap="small" baseline="0">
                <a:latin typeface="Century Gothic" panose="020B0502020202020204" pitchFamily="34" charset="0"/>
              </a:defRPr>
            </a:lvl5pPr>
          </a:lstStyle>
          <a:p>
            <a:pPr lvl="0" rtl="0"/>
            <a:endParaRPr lang="fr-FR" noProof="0" dirty="0"/>
          </a:p>
        </p:txBody>
      </p:sp>
      <p:sp>
        <p:nvSpPr>
          <p:cNvPr id="4" name="Espace réservé de la date 3"/>
          <p:cNvSpPr>
            <a:spLocks noGrp="1"/>
          </p:cNvSpPr>
          <p:nvPr>
            <p:ph type="dt" sz="half" idx="10"/>
          </p:nvPr>
        </p:nvSpPr>
        <p:spPr/>
        <p:txBody>
          <a:bodyPr rtlCol="0"/>
          <a:lstStyle/>
          <a:p>
            <a:pPr rtl="0"/>
            <a:fld id="{61E97113-AABC-4F8B-9F8E-39AC48EEC2DD}" type="datetime1">
              <a:rPr lang="fr-FR" noProof="0" smtClean="0"/>
              <a:t>08/03/2025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062707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41A0A3-2CB7-4892-A521-51D13ADAF14B}"/>
              </a:ext>
            </a:extLst>
          </p:cNvPr>
          <p:cNvSpPr>
            <a:spLocks noGrp="1"/>
          </p:cNvSpPr>
          <p:nvPr>
            <p:ph type="title"/>
          </p:nvPr>
        </p:nvSpPr>
        <p:spPr>
          <a:xfrm>
            <a:off x="272717" y="465221"/>
            <a:ext cx="7940841" cy="673768"/>
          </a:xfrm>
        </p:spPr>
        <p:txBody>
          <a:bodyPr anchor="b">
            <a:normAutofit/>
          </a:bodyPr>
          <a:lstStyle>
            <a:lvl1pPr>
              <a:defRPr lang="fr-FR" sz="3067" b="0" i="0" u="none" strike="noStrike" cap="none" dirty="0">
                <a:solidFill>
                  <a:schemeClr val="bg1">
                    <a:lumMod val="25000"/>
                  </a:schemeClr>
                </a:solidFill>
                <a:latin typeface="Poppins SemiBold"/>
                <a:ea typeface="Poppins SemiBold"/>
                <a:cs typeface="Poppins SemiBold"/>
                <a:sym typeface="Poppins SemiBold"/>
              </a:defRPr>
            </a:lvl1pPr>
          </a:lstStyle>
          <a:p>
            <a:r>
              <a:rPr lang="fr-FR"/>
              <a:t>Modifiez le style du titre</a:t>
            </a:r>
            <a:endParaRPr lang="fr-FR" dirty="0"/>
          </a:p>
        </p:txBody>
      </p:sp>
      <p:sp>
        <p:nvSpPr>
          <p:cNvPr id="8" name="Espace réservé pour une image  7">
            <a:extLst>
              <a:ext uri="{FF2B5EF4-FFF2-40B4-BE49-F238E27FC236}">
                <a16:creationId xmlns:a16="http://schemas.microsoft.com/office/drawing/2014/main" id="{568AD3D6-E8FE-4919-A476-51305D5C2216}"/>
              </a:ext>
            </a:extLst>
          </p:cNvPr>
          <p:cNvSpPr>
            <a:spLocks noGrp="1"/>
          </p:cNvSpPr>
          <p:nvPr>
            <p:ph type="pic" sz="quarter" idx="13"/>
          </p:nvPr>
        </p:nvSpPr>
        <p:spPr>
          <a:xfrm>
            <a:off x="8327922" y="0"/>
            <a:ext cx="3864078" cy="6858000"/>
          </a:xfrm>
        </p:spPr>
        <p:txBody>
          <a:bodyPr/>
          <a:lstStyle/>
          <a:p>
            <a:r>
              <a:rPr lang="fr-FR"/>
              <a:t>Cliquez sur l'icône pour ajouter une image</a:t>
            </a:r>
          </a:p>
        </p:txBody>
      </p:sp>
      <p:cxnSp>
        <p:nvCxnSpPr>
          <p:cNvPr id="10" name="Connecteur droit 9">
            <a:extLst>
              <a:ext uri="{FF2B5EF4-FFF2-40B4-BE49-F238E27FC236}">
                <a16:creationId xmlns:a16="http://schemas.microsoft.com/office/drawing/2014/main" id="{E5BFED2F-FE76-49B0-A248-FFCDF50FBB89}"/>
              </a:ext>
            </a:extLst>
          </p:cNvPr>
          <p:cNvCxnSpPr/>
          <p:nvPr/>
        </p:nvCxnSpPr>
        <p:spPr>
          <a:xfrm>
            <a:off x="801188" y="1257384"/>
            <a:ext cx="743131" cy="0"/>
          </a:xfrm>
          <a:prstGeom prst="line">
            <a:avLst/>
          </a:prstGeom>
          <a:ln w="38100">
            <a:solidFill>
              <a:srgbClr val="BD8EA8"/>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53077A7B-B106-40D6-B901-8303191D7F58}"/>
              </a:ext>
            </a:extLst>
          </p:cNvPr>
          <p:cNvSpPr>
            <a:spLocks noGrp="1"/>
          </p:cNvSpPr>
          <p:nvPr>
            <p:ph type="body" sz="quarter" idx="14"/>
          </p:nvPr>
        </p:nvSpPr>
        <p:spPr>
          <a:xfrm>
            <a:off x="704850" y="1604209"/>
            <a:ext cx="7508708" cy="4788567"/>
          </a:xfrm>
        </p:spPr>
        <p:txBody>
          <a:bodyPr anchor="t"/>
          <a:lstStyle>
            <a:lvl1pPr marL="0" indent="0">
              <a:buFontTx/>
              <a:buNone/>
              <a:defRPr lang="fr-FR" sz="2600" b="0" i="0" u="none" strike="noStrike" cap="none" dirty="0" smtClean="0">
                <a:solidFill>
                  <a:srgbClr val="BD8EA8"/>
                </a:solidFill>
                <a:latin typeface="Poppins SemiBold"/>
                <a:ea typeface="Roboto"/>
                <a:cs typeface="Poppins SemiBold"/>
                <a:sym typeface="Roboto"/>
              </a:defRPr>
            </a:lvl1pPr>
            <a:lvl2pPr marL="726963" indent="-342900">
              <a:defRPr lang="fr-FR" sz="2000" b="0" i="0" u="none" strike="noStrike" cap="none" dirty="0" smtClean="0">
                <a:solidFill>
                  <a:srgbClr val="3E3E3E">
                    <a:lumMod val="90000"/>
                    <a:lumOff val="10000"/>
                  </a:srgbClr>
                </a:solidFill>
                <a:latin typeface="Arial" panose="020B0604020202020204" pitchFamily="34" charset="0"/>
                <a:ea typeface="Roboto"/>
                <a:cs typeface="Arial" panose="020B0604020202020204" pitchFamily="34" charset="0"/>
                <a:sym typeface="Roboto"/>
              </a:defRPr>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677186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fr-FR"/>
              <a:t>Titre de la slide</a:t>
            </a:r>
          </a:p>
        </p:txBody>
      </p:sp>
      <p:sp>
        <p:nvSpPr>
          <p:cNvPr id="6" name="Espace réservé du numéro de diapositive 5"/>
          <p:cNvSpPr>
            <a:spLocks noGrp="1"/>
          </p:cNvSpPr>
          <p:nvPr>
            <p:ph type="sldNum" sz="quarter" idx="12"/>
          </p:nvPr>
        </p:nvSpPr>
        <p:spPr/>
        <p:txBody>
          <a:bodyPr/>
          <a:lstStyle>
            <a:lvl1pPr>
              <a:defRPr>
                <a:solidFill>
                  <a:srgbClr val="575757"/>
                </a:solidFill>
              </a:defRPr>
            </a:lvl1pPr>
          </a:lstStyle>
          <a:p>
            <a:pPr defTabSz="1219170" fontAlgn="base">
              <a:spcBef>
                <a:spcPct val="0"/>
              </a:spcBef>
              <a:spcAft>
                <a:spcPct val="0"/>
              </a:spcAft>
              <a:buClrTx/>
            </a:pPr>
            <a:fld id="{646E7B68-C406-4B5C-B79D-A1CDE10CB85D}" type="slidenum">
              <a:rPr lang="fr-FR" smtClean="0"/>
              <a:pPr defTabSz="1219170" fontAlgn="base">
                <a:spcBef>
                  <a:spcPct val="0"/>
                </a:spcBef>
                <a:spcAft>
                  <a:spcPct val="0"/>
                </a:spcAft>
                <a:buClrTx/>
              </a:pPr>
              <a:t>‹N°›</a:t>
            </a:fld>
            <a:endParaRPr lang="fr-FR"/>
          </a:p>
        </p:txBody>
      </p:sp>
      <p:sp>
        <p:nvSpPr>
          <p:cNvPr id="5" name="Espace réservé du pied de page 4"/>
          <p:cNvSpPr>
            <a:spLocks noGrp="1"/>
          </p:cNvSpPr>
          <p:nvPr>
            <p:ph type="ftr" sz="quarter" idx="13"/>
          </p:nvPr>
        </p:nvSpPr>
        <p:spPr>
          <a:xfrm>
            <a:off x="526456" y="6341143"/>
            <a:ext cx="9235315" cy="365125"/>
          </a:xfrm>
        </p:spPr>
        <p:txBody>
          <a:bodyPr/>
          <a:lstStyle>
            <a:lvl1pPr>
              <a:defRPr sz="1067"/>
            </a:lvl1pPr>
          </a:lstStyle>
          <a:p>
            <a:r>
              <a:rPr lang="fr-FR" kern="1200">
                <a:ea typeface="Geneva" charset="-128"/>
                <a:cs typeface="+mn-cs"/>
              </a:rPr>
              <a:t>| Titre du document</a:t>
            </a:r>
          </a:p>
        </p:txBody>
      </p:sp>
      <p:pic>
        <p:nvPicPr>
          <p:cNvPr id="4" name="Image 3">
            <a:extLst>
              <a:ext uri="{FF2B5EF4-FFF2-40B4-BE49-F238E27FC236}">
                <a16:creationId xmlns:a16="http://schemas.microsoft.com/office/drawing/2014/main" id="{50BE0D0B-FDF1-8406-FA13-615DAEF305B4}"/>
              </a:ext>
            </a:extLst>
          </p:cNvPr>
          <p:cNvPicPr>
            <a:picLocks noChangeAspect="1"/>
          </p:cNvPicPr>
          <p:nvPr userDrawn="1"/>
        </p:nvPicPr>
        <p:blipFill>
          <a:blip r:embed="rId2"/>
          <a:stretch>
            <a:fillRect/>
          </a:stretch>
        </p:blipFill>
        <p:spPr>
          <a:xfrm>
            <a:off x="8991599" y="197453"/>
            <a:ext cx="2996191" cy="528321"/>
          </a:xfrm>
          <a:prstGeom prst="rect">
            <a:avLst/>
          </a:prstGeom>
        </p:spPr>
      </p:pic>
      <p:pic>
        <p:nvPicPr>
          <p:cNvPr id="3" name="Image 2">
            <a:extLst>
              <a:ext uri="{FF2B5EF4-FFF2-40B4-BE49-F238E27FC236}">
                <a16:creationId xmlns:a16="http://schemas.microsoft.com/office/drawing/2014/main" id="{0A0D4185-D89E-6184-C15A-6E2CDE1101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211" y="167493"/>
            <a:ext cx="756293" cy="667317"/>
          </a:xfrm>
          <a:prstGeom prst="rect">
            <a:avLst/>
          </a:prstGeom>
        </p:spPr>
      </p:pic>
      <p:cxnSp>
        <p:nvCxnSpPr>
          <p:cNvPr id="8" name="Connecteur droit 7">
            <a:extLst>
              <a:ext uri="{FF2B5EF4-FFF2-40B4-BE49-F238E27FC236}">
                <a16:creationId xmlns:a16="http://schemas.microsoft.com/office/drawing/2014/main" id="{20279C7B-7A3F-E87F-BC80-ED7716EEB3B3}"/>
              </a:ext>
            </a:extLst>
          </p:cNvPr>
          <p:cNvCxnSpPr/>
          <p:nvPr userDrawn="1"/>
        </p:nvCxnSpPr>
        <p:spPr>
          <a:xfrm>
            <a:off x="143339" y="922351"/>
            <a:ext cx="117122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38996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9" name="Imag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828563"/>
            <a:ext cx="10351752" cy="2736819"/>
          </a:xfrm>
        </p:spPr>
        <p:txBody>
          <a:bodyPr rtlCol="0" anchor="b">
            <a:normAutofit/>
          </a:bodyPr>
          <a:lstStyle>
            <a:lvl1pPr>
              <a:defRPr sz="4000"/>
            </a:lvl1pPr>
          </a:lstStyle>
          <a:p>
            <a:pPr rtl="0"/>
            <a:r>
              <a:rPr lang="fr-FR" noProof="0"/>
              <a:t>Modifiez le style du titre</a:t>
            </a:r>
          </a:p>
        </p:txBody>
      </p:sp>
      <p:sp>
        <p:nvSpPr>
          <p:cNvPr id="3" name="Espace réservé du texte 2"/>
          <p:cNvSpPr>
            <a:spLocks noGrp="1"/>
          </p:cNvSpPr>
          <p:nvPr>
            <p:ph type="body" idx="1" hasCustomPrompt="1"/>
          </p:nvPr>
        </p:nvSpPr>
        <p:spPr>
          <a:xfrm>
            <a:off x="913774" y="3657457"/>
            <a:ext cx="10351752" cy="1368183"/>
          </a:xfrm>
        </p:spPr>
        <p:txBody>
          <a:bodyPr rtlCol="0">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de la date 3"/>
          <p:cNvSpPr>
            <a:spLocks noGrp="1"/>
          </p:cNvSpPr>
          <p:nvPr>
            <p:ph type="dt" sz="half" idx="10"/>
          </p:nvPr>
        </p:nvSpPr>
        <p:spPr/>
        <p:txBody>
          <a:bodyPr rtlCol="0"/>
          <a:lstStyle/>
          <a:p>
            <a:pPr rtl="0"/>
            <a:fld id="{8FC86D82-351B-4792-AC59-D4F9871A614A}" type="datetime1">
              <a:rPr lang="fr-FR" noProof="0" smtClean="0"/>
              <a:t>08/03/2025</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87535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re 1"/>
          <p:cNvSpPr>
            <a:spLocks noGrp="1"/>
          </p:cNvSpPr>
          <p:nvPr>
            <p:ph type="title"/>
          </p:nvPr>
        </p:nvSpPr>
        <p:spPr>
          <a:xfrm>
            <a:off x="913775" y="618517"/>
            <a:ext cx="10364451" cy="1596177"/>
          </a:xfrm>
        </p:spPr>
        <p:txBody>
          <a:bodyPr rtlCol="0"/>
          <a:lstStyle/>
          <a:p>
            <a:pPr rtl="0"/>
            <a:r>
              <a:rPr lang="fr-FR" noProof="0" dirty="0"/>
              <a:t>Modifiez le style du titre</a:t>
            </a:r>
          </a:p>
        </p:txBody>
      </p:sp>
      <p:sp>
        <p:nvSpPr>
          <p:cNvPr id="12" name="Espace réservé du contenu 2"/>
          <p:cNvSpPr>
            <a:spLocks noGrp="1"/>
          </p:cNvSpPr>
          <p:nvPr>
            <p:ph sz="quarter" idx="13" hasCustomPrompt="1"/>
          </p:nvPr>
        </p:nvSpPr>
        <p:spPr>
          <a:xfrm>
            <a:off x="913774" y="2367092"/>
            <a:ext cx="5106026" cy="3424107"/>
          </a:xfrm>
        </p:spPr>
        <p:txBody>
          <a:bodyPr rtlCol="0"/>
          <a:lstStyle>
            <a:lvl1pPr>
              <a:defRPr cap="none" baseline="0"/>
            </a:lvl1pPr>
            <a:lvl2pPr>
              <a:defRPr cap="none" baseline="0"/>
            </a:lvl2pPr>
            <a:lvl3pPr>
              <a:defRPr cap="none" baseline="0"/>
            </a:lvl3pPr>
            <a:lvl4pPr>
              <a:defRPr cap="none" baseline="0"/>
            </a:lvl4pPr>
            <a:lvl5pPr>
              <a:defRPr cap="none" baseline="0"/>
            </a:lvl5p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13" name="Espace réservé du contenu 3"/>
          <p:cNvSpPr>
            <a:spLocks noGrp="1"/>
          </p:cNvSpPr>
          <p:nvPr>
            <p:ph sz="quarter" idx="14" hasCustomPrompt="1"/>
          </p:nvPr>
        </p:nvSpPr>
        <p:spPr>
          <a:xfrm>
            <a:off x="6172200" y="2367092"/>
            <a:ext cx="5105400" cy="3424107"/>
          </a:xfrm>
        </p:spPr>
        <p:txBody>
          <a:bodyPr rtlCol="0"/>
          <a:lstStyle>
            <a:lvl1pPr>
              <a:defRPr cap="none" baseline="0"/>
            </a:lvl1pPr>
            <a:lvl2pPr>
              <a:defRPr cap="none" baseline="0"/>
            </a:lvl2pPr>
            <a:lvl3pPr>
              <a:defRPr cap="none" baseline="0"/>
            </a:lvl3pPr>
            <a:lvl4pPr>
              <a:defRPr cap="none" baseline="0"/>
            </a:lvl4pPr>
            <a:lvl5pPr>
              <a:defRPr cap="none" baseline="0"/>
            </a:lvl5p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5" name="Espace réservé de la date 4"/>
          <p:cNvSpPr>
            <a:spLocks noGrp="1"/>
          </p:cNvSpPr>
          <p:nvPr>
            <p:ph type="dt" sz="half" idx="10"/>
          </p:nvPr>
        </p:nvSpPr>
        <p:spPr/>
        <p:txBody>
          <a:bodyPr rtlCol="0"/>
          <a:lstStyle/>
          <a:p>
            <a:pPr rtl="0"/>
            <a:fld id="{E37297C0-9607-4F54-90C4-895420E86109}"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55164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pic>
        <p:nvPicPr>
          <p:cNvPr id="8" name="Imag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CF04B7F6-DED3-463D-95BA-9CFACAE323D5}" type="datetime1">
              <a:rPr lang="fr-FR" noProof="0" smtClean="0"/>
              <a:t>08/03/2025</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61332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Imag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Espace réservé de la date 1"/>
          <p:cNvSpPr>
            <a:spLocks noGrp="1"/>
          </p:cNvSpPr>
          <p:nvPr>
            <p:ph type="dt" sz="half" idx="10"/>
          </p:nvPr>
        </p:nvSpPr>
        <p:spPr/>
        <p:txBody>
          <a:bodyPr rtlCol="0"/>
          <a:lstStyle/>
          <a:p>
            <a:pPr rtl="0"/>
            <a:fld id="{D9A56C45-5598-44F4-9A28-EC74B11AA518}" type="datetime1">
              <a:rPr lang="fr-FR" noProof="0" smtClean="0"/>
              <a:t>08/03/2025</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275379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Imag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5" y="609600"/>
            <a:ext cx="3935688" cy="2023252"/>
          </a:xfrm>
        </p:spPr>
        <p:txBody>
          <a:bodyPr rtlCol="0" anchor="b"/>
          <a:lstStyle>
            <a:lvl1pPr algn="ctr">
              <a:defRPr sz="3200"/>
            </a:lvl1pPr>
          </a:lstStyle>
          <a:p>
            <a:pPr rtl="0"/>
            <a:r>
              <a:rPr lang="fr-FR" noProof="0"/>
              <a:t>Modifiez le style du titre</a:t>
            </a:r>
          </a:p>
        </p:txBody>
      </p:sp>
      <p:sp>
        <p:nvSpPr>
          <p:cNvPr id="10" name="Espace réservé du contenu 2"/>
          <p:cNvSpPr>
            <a:spLocks noGrp="1"/>
          </p:cNvSpPr>
          <p:nvPr>
            <p:ph sz="quarter" idx="13" hasCustomPrompt="1"/>
          </p:nvPr>
        </p:nvSpPr>
        <p:spPr>
          <a:xfrm>
            <a:off x="5078062" y="609600"/>
            <a:ext cx="6200163" cy="518159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913774" y="2632852"/>
            <a:ext cx="3935689" cy="3158348"/>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FC49F434-4EE7-48F2-8192-F36E996D6D28}"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pic>
        <p:nvPicPr>
          <p:cNvPr id="3" name="Image 2" descr="Une image contenant logo, Graphique, symbole, Police&#10;&#10;Description générée automatiquement">
            <a:extLst>
              <a:ext uri="{FF2B5EF4-FFF2-40B4-BE49-F238E27FC236}">
                <a16:creationId xmlns:a16="http://schemas.microsoft.com/office/drawing/2014/main" id="{E263C6A6-58AF-D8DD-C8A1-B67055C121ED}"/>
              </a:ext>
            </a:extLst>
          </p:cNvPr>
          <p:cNvPicPr>
            <a:picLocks noChangeAspect="1"/>
          </p:cNvPicPr>
          <p:nvPr userDrawn="1"/>
        </p:nvPicPr>
        <p:blipFill>
          <a:blip r:embed="rId3"/>
          <a:stretch>
            <a:fillRect/>
          </a:stretch>
        </p:blipFill>
        <p:spPr>
          <a:xfrm>
            <a:off x="1" y="-42054"/>
            <a:ext cx="1828800" cy="1987826"/>
          </a:xfrm>
          <a:prstGeom prst="rect">
            <a:avLst/>
          </a:prstGeom>
          <a:noFill/>
        </p:spPr>
      </p:pic>
    </p:spTree>
    <p:extLst>
      <p:ext uri="{BB962C8B-B14F-4D97-AF65-F5344CB8AC3E}">
        <p14:creationId xmlns:p14="http://schemas.microsoft.com/office/powerpoint/2010/main" val="188518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74" y="609600"/>
            <a:ext cx="5934969" cy="2023254"/>
          </a:xfrm>
        </p:spPr>
        <p:txBody>
          <a:bodyPr rtlCol="0" anchor="b"/>
          <a:lstStyle>
            <a:lvl1pPr algn="ctr">
              <a:defRPr sz="320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913794" y="2632852"/>
            <a:ext cx="5934949" cy="3158347"/>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0FEA0DBB-E672-4A6D-9FC2-9ED42A339757}"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pic>
        <p:nvPicPr>
          <p:cNvPr id="8" name="Image 7" descr="Une image contenant logo, Graphique, symbole, Police&#10;&#10;Description générée automatiquement">
            <a:extLst>
              <a:ext uri="{FF2B5EF4-FFF2-40B4-BE49-F238E27FC236}">
                <a16:creationId xmlns:a16="http://schemas.microsoft.com/office/drawing/2014/main" id="{4EC9DC37-E6F6-3949-5A7E-78B8ADB5DDD5}"/>
              </a:ext>
            </a:extLst>
          </p:cNvPr>
          <p:cNvPicPr>
            <a:picLocks noChangeAspect="1"/>
          </p:cNvPicPr>
          <p:nvPr userDrawn="1"/>
        </p:nvPicPr>
        <p:blipFill>
          <a:blip r:embed="rId3"/>
          <a:stretch>
            <a:fillRect/>
          </a:stretch>
        </p:blipFill>
        <p:spPr>
          <a:xfrm>
            <a:off x="1" y="-42054"/>
            <a:ext cx="1828800" cy="1987826"/>
          </a:xfrm>
          <a:prstGeom prst="rect">
            <a:avLst/>
          </a:prstGeom>
          <a:noFill/>
        </p:spPr>
      </p:pic>
    </p:spTree>
    <p:extLst>
      <p:ext uri="{BB962C8B-B14F-4D97-AF65-F5344CB8AC3E}">
        <p14:creationId xmlns:p14="http://schemas.microsoft.com/office/powerpoint/2010/main" val="2082491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Imag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913794" y="4289374"/>
            <a:ext cx="10364432" cy="811610"/>
          </a:xfrm>
        </p:spPr>
        <p:txBody>
          <a:bodyPr rtlCol="0" anchor="b"/>
          <a:lstStyle>
            <a:lvl1pPr>
              <a:defRPr sz="3200"/>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913774" y="5108728"/>
            <a:ext cx="10364452" cy="682472"/>
          </a:xfrm>
        </p:spPr>
        <p:txBody>
          <a:bodyPr rtlCol="0"/>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DA06BFDC-B9F0-472E-AD81-7CADDBEE9D22}" type="datetime1">
              <a:rPr lang="fr-FR" noProof="0" smtClean="0"/>
              <a:t>08/03/2025</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extLst>
      <p:ext uri="{BB962C8B-B14F-4D97-AF65-F5344CB8AC3E}">
        <p14:creationId xmlns:p14="http://schemas.microsoft.com/office/powerpoint/2010/main" val="357697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Image 2" descr="\\DROBO-FS\QuickDrops\JB\PPTX NG\Droplets\LightingOverlay.png"/>
          <p:cNvPicPr>
            <a:picLocks noChangeAspect="1" noChangeArrowheads="1"/>
          </p:cNvPicPr>
          <p:nvPr/>
        </p:nvPicPr>
        <p:blipFill>
          <a:blip r:embed="rId2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itre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rtl="0"/>
            <a:fld id="{E2C808CB-0262-46B1-93EA-9DF16CAA1D01}" type="datetime1">
              <a:rPr lang="fr-FR" noProof="0" smtClean="0"/>
              <a:t>08/03/2025</a:t>
            </a:fld>
            <a:endParaRPr lang="fr-FR" noProof="0" dirty="0"/>
          </a:p>
        </p:txBody>
      </p:sp>
      <p:sp>
        <p:nvSpPr>
          <p:cNvPr id="5" name="Espace réservé du pied de page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rtl="0"/>
            <a:fld id="{6D22F896-40B5-4ADD-8801-0D06FADFA095}" type="slidenum">
              <a:rPr lang="fr-FR" noProof="0" smtClean="0"/>
              <a:pPr/>
              <a:t>‹N°›</a:t>
            </a:fld>
            <a:endParaRPr lang="fr-FR" noProof="0" dirty="0"/>
          </a:p>
        </p:txBody>
      </p:sp>
      <p:pic>
        <p:nvPicPr>
          <p:cNvPr id="9" name="Image 8" descr="Une image contenant logo, Graphique, symbole, Police&#10;&#10;Le contenu généré par l’IA peut être incorrect.">
            <a:extLst>
              <a:ext uri="{FF2B5EF4-FFF2-40B4-BE49-F238E27FC236}">
                <a16:creationId xmlns:a16="http://schemas.microsoft.com/office/drawing/2014/main" id="{D9136186-7D37-7944-076F-081D711F76F4}"/>
              </a:ext>
            </a:extLst>
          </p:cNvPr>
          <p:cNvPicPr>
            <a:picLocks noChangeAspect="1"/>
          </p:cNvPicPr>
          <p:nvPr userDrawn="1"/>
        </p:nvPicPr>
        <p:blipFill>
          <a:blip r:embed="rId24"/>
          <a:stretch>
            <a:fillRect/>
          </a:stretch>
        </p:blipFill>
        <p:spPr>
          <a:xfrm>
            <a:off x="0" y="0"/>
            <a:ext cx="2140085" cy="2140085"/>
          </a:xfrm>
          <a:prstGeom prst="rect">
            <a:avLst/>
          </a:prstGeom>
        </p:spPr>
      </p:pic>
    </p:spTree>
    <p:extLst>
      <p:ext uri="{BB962C8B-B14F-4D97-AF65-F5344CB8AC3E}">
        <p14:creationId xmlns:p14="http://schemas.microsoft.com/office/powerpoint/2010/main" val="17522617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Century Gothic" panose="020B0502020202020204" pitchFamily="34" charset="0"/>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Century Gothic" panose="020B0502020202020204" pitchFamily="34" charset="0"/>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Century Gothic" panose="020B0502020202020204" pitchFamily="34" charset="0"/>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Century Gothic" panose="020B0502020202020204" pitchFamily="34" charset="0"/>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entury Gothic" panose="020B0502020202020204" pitchFamily="34" charset="0"/>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Century Gothic" panose="020B0502020202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hyperlink" Target="https://esante.gouv.fr/produits-services/portail-rpps-plus" TargetMode="External"/><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hyperlink" Target="https://www.agencedpc.fr/formations-dpc-rechercher-un-dpc"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3.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contact@cnpppo.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www.cnpppo.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815C6-3AD0-46E6-A74A-1967BD91AF50}"/>
              </a:ext>
            </a:extLst>
          </p:cNvPr>
          <p:cNvSpPr>
            <a:spLocks noGrp="1"/>
          </p:cNvSpPr>
          <p:nvPr>
            <p:ph type="ctrTitle"/>
          </p:nvPr>
        </p:nvSpPr>
        <p:spPr>
          <a:xfrm>
            <a:off x="572919" y="3253646"/>
            <a:ext cx="6341351" cy="1840863"/>
          </a:xfrm>
        </p:spPr>
        <p:txBody>
          <a:bodyPr rtlCol="0">
            <a:noAutofit/>
          </a:bodyPr>
          <a:lstStyle/>
          <a:p>
            <a:pPr algn="l">
              <a:spcAft>
                <a:spcPts val="750"/>
              </a:spcAft>
            </a:pPr>
            <a:r>
              <a:rPr lang="fr-FR" sz="3200" b="1" i="0" dirty="0">
                <a:solidFill>
                  <a:srgbClr val="000000"/>
                </a:solidFill>
                <a:effectLst/>
              </a:rPr>
              <a:t>Les droits et les obligations des préparateurs en pharmacie d'officine en matière de formation professionnelle</a:t>
            </a:r>
          </a:p>
        </p:txBody>
      </p:sp>
      <p:pic>
        <p:nvPicPr>
          <p:cNvPr id="4" name="Image 3" descr="Une image contenant personne, habits, intérieur, plante d’intérieur&#10;&#10;Description générée automatiquement">
            <a:extLst>
              <a:ext uri="{FF2B5EF4-FFF2-40B4-BE49-F238E27FC236}">
                <a16:creationId xmlns:a16="http://schemas.microsoft.com/office/drawing/2014/main" id="{127848B1-E03E-2797-4A30-4E64578CB609}"/>
              </a:ext>
            </a:extLst>
          </p:cNvPr>
          <p:cNvPicPr>
            <a:picLocks noChangeAspect="1"/>
          </p:cNvPicPr>
          <p:nvPr/>
        </p:nvPicPr>
        <p:blipFill rotWithShape="1">
          <a:blip r:embed="rId3"/>
          <a:srcRect l="46924" r="4092"/>
          <a:stretch/>
        </p:blipFill>
        <p:spPr>
          <a:xfrm>
            <a:off x="7157545" y="0"/>
            <a:ext cx="5034455" cy="6860278"/>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4500-79A8-CE2A-BC22-A8D49A241C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7FECA0-FCD6-9736-9F6D-03D0CEEC0159}"/>
              </a:ext>
            </a:extLst>
          </p:cNvPr>
          <p:cNvSpPr>
            <a:spLocks noGrp="1"/>
          </p:cNvSpPr>
          <p:nvPr>
            <p:ph type="title"/>
          </p:nvPr>
        </p:nvSpPr>
        <p:spPr>
          <a:xfrm>
            <a:off x="2509521" y="527263"/>
            <a:ext cx="5262880" cy="1596177"/>
          </a:xfrm>
        </p:spPr>
        <p:txBody>
          <a:bodyPr>
            <a:normAutofit/>
          </a:bodyPr>
          <a:lstStyle/>
          <a:p>
            <a:r>
              <a:rPr lang="fr-FR" sz="2800" dirty="0"/>
              <a:t>Les enjeux de la profession</a:t>
            </a:r>
          </a:p>
        </p:txBody>
      </p:sp>
      <p:sp>
        <p:nvSpPr>
          <p:cNvPr id="3" name="Espace réservé du contenu 2">
            <a:extLst>
              <a:ext uri="{FF2B5EF4-FFF2-40B4-BE49-F238E27FC236}">
                <a16:creationId xmlns:a16="http://schemas.microsoft.com/office/drawing/2014/main" id="{955B8CBA-B28D-ADA9-25D6-5DF9FED335C6}"/>
              </a:ext>
            </a:extLst>
          </p:cNvPr>
          <p:cNvSpPr>
            <a:spLocks noGrp="1"/>
          </p:cNvSpPr>
          <p:nvPr>
            <p:ph sz="quarter" idx="13"/>
          </p:nvPr>
        </p:nvSpPr>
        <p:spPr>
          <a:xfrm>
            <a:off x="799474" y="2236967"/>
            <a:ext cx="10363826" cy="3667759"/>
          </a:xfrm>
          <a:noFill/>
        </p:spPr>
        <p:txBody>
          <a:bodyPr>
            <a:normAutofit fontScale="85000" lnSpcReduction="20000"/>
          </a:bodyPr>
          <a:lstStyle/>
          <a:p>
            <a:endParaRPr lang="fr-FR" b="1" dirty="0">
              <a:sym typeface="Wingdings" panose="05000000000000000000" pitchFamily="2" charset="2"/>
            </a:endParaRPr>
          </a:p>
          <a:p>
            <a:pPr marL="342900" indent="-342900">
              <a:buFont typeface="Wingdings" panose="05000000000000000000" pitchFamily="2" charset="2"/>
              <a:buChar char="q"/>
            </a:pPr>
            <a:r>
              <a:rPr lang="fr-FR" b="1" dirty="0">
                <a:sym typeface="Wingdings" panose="05000000000000000000" pitchFamily="2" charset="2"/>
              </a:rPr>
              <a:t>L</a:t>
            </a:r>
            <a:r>
              <a:rPr lang="fr-FR" b="1" dirty="0"/>
              <a:t>es pharmacies d’Officine </a:t>
            </a:r>
            <a:r>
              <a:rPr lang="fr-FR" dirty="0"/>
              <a:t>doivent disposer de </a:t>
            </a:r>
            <a:r>
              <a:rPr lang="fr-FR" b="1" dirty="0"/>
              <a:t>collaborateurs formés pour prendre en charge</a:t>
            </a:r>
            <a:r>
              <a:rPr lang="fr-FR" dirty="0"/>
              <a:t>, par délégation et sous le contrôle effectif du pharmacien, </a:t>
            </a:r>
            <a:r>
              <a:rPr lang="fr-FR" b="1" dirty="0"/>
              <a:t>des missions jusqu’alors portées par les pharmaciens </a:t>
            </a:r>
            <a:r>
              <a:rPr lang="fr-FR" dirty="0"/>
              <a:t>mais également de </a:t>
            </a:r>
            <a:r>
              <a:rPr lang="fr-FR" b="1" dirty="0"/>
              <a:t>nouvelles missions en devenir.</a:t>
            </a:r>
          </a:p>
          <a:p>
            <a:endParaRPr lang="fr-FR" b="1" dirty="0"/>
          </a:p>
          <a:p>
            <a:pPr marL="342900" indent="-342900">
              <a:buFont typeface="Wingdings" panose="05000000000000000000" pitchFamily="2" charset="2"/>
              <a:buChar char="q"/>
            </a:pPr>
            <a:r>
              <a:rPr lang="fr-FR" dirty="0"/>
              <a:t>Une </a:t>
            </a:r>
            <a:r>
              <a:rPr lang="fr-FR" b="1" dirty="0"/>
              <a:t>volonté des préparateurs/préparatrices </a:t>
            </a:r>
            <a:r>
              <a:rPr lang="fr-FR" dirty="0"/>
              <a:t>en pharmacie de </a:t>
            </a:r>
            <a:r>
              <a:rPr lang="fr-FR" b="1" dirty="0"/>
              <a:t>développer leurs compétences et la diversité de leurs missions.</a:t>
            </a:r>
          </a:p>
          <a:p>
            <a:endParaRPr lang="fr-FR" b="1" dirty="0"/>
          </a:p>
          <a:p>
            <a:r>
              <a:rPr lang="fr-FR" dirty="0"/>
              <a:t>La formation initiale et continue des préparateurs/préparatrices en pharmacie est essentielle à la pérennité des pharmacies d’officine et à l’engagement des préparateurs/préparatrices en pharmacie dans la profession.</a:t>
            </a:r>
          </a:p>
        </p:txBody>
      </p:sp>
      <p:pic>
        <p:nvPicPr>
          <p:cNvPr id="5" name="Image 4" descr="Une image contenant scène, Commerce de proximité, intérieur, Magasin&#10;&#10;Description générée automatiquement">
            <a:extLst>
              <a:ext uri="{FF2B5EF4-FFF2-40B4-BE49-F238E27FC236}">
                <a16:creationId xmlns:a16="http://schemas.microsoft.com/office/drawing/2014/main" id="{2526E9EC-704D-C15E-E120-FEE7691D772E}"/>
              </a:ext>
            </a:extLst>
          </p:cNvPr>
          <p:cNvPicPr>
            <a:picLocks noChangeAspect="1"/>
          </p:cNvPicPr>
          <p:nvPr/>
        </p:nvPicPr>
        <p:blipFill>
          <a:blip r:embed="rId3">
            <a:alphaModFix/>
          </a:blip>
          <a:stretch>
            <a:fillRect/>
          </a:stretch>
        </p:blipFill>
        <p:spPr>
          <a:xfrm>
            <a:off x="7820664" y="56260"/>
            <a:ext cx="4371336" cy="2270380"/>
          </a:xfrm>
          <a:prstGeom prst="rect">
            <a:avLst/>
          </a:prstGeom>
        </p:spPr>
      </p:pic>
    </p:spTree>
    <p:extLst>
      <p:ext uri="{BB962C8B-B14F-4D97-AF65-F5344CB8AC3E}">
        <p14:creationId xmlns:p14="http://schemas.microsoft.com/office/powerpoint/2010/main" val="400556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Titre 1">
            <a:extLst>
              <a:ext uri="{FF2B5EF4-FFF2-40B4-BE49-F238E27FC236}">
                <a16:creationId xmlns:a16="http://schemas.microsoft.com/office/drawing/2014/main" id="{DB75EB76-37C8-9861-3210-44E587538046}"/>
              </a:ext>
            </a:extLst>
          </p:cNvPr>
          <p:cNvSpPr txBox="1">
            <a:spLocks/>
          </p:cNvSpPr>
          <p:nvPr/>
        </p:nvSpPr>
        <p:spPr>
          <a:xfrm>
            <a:off x="1102784" y="116417"/>
            <a:ext cx="10752667" cy="719667"/>
          </a:xfrm>
          <a:prstGeom prst="rect">
            <a:avLst/>
          </a:prstGeom>
        </p:spPr>
        <p:txBody>
          <a:bodyPr vert="horz" lIns="0" tIns="0" rIns="0" bIns="0" rtlCol="0" anchor="b" anchorCtr="0">
            <a:noAutofit/>
          </a:bodyPr>
          <a:lstStyle>
            <a:lvl1pPr algn="l" defTabSz="1219170" rtl="0" eaLnBrk="1" latinLnBrk="0" hangingPunct="1">
              <a:lnSpc>
                <a:spcPts val="2933"/>
              </a:lnSpc>
              <a:spcBef>
                <a:spcPct val="0"/>
              </a:spcBef>
              <a:buNone/>
              <a:defRPr sz="2667" b="1" kern="1200">
                <a:solidFill>
                  <a:srgbClr val="006AB2"/>
                </a:solidFill>
                <a:latin typeface="+mj-lt"/>
                <a:ea typeface="+mj-ea"/>
                <a:cs typeface="+mj-cs"/>
              </a:defRPr>
            </a:lvl1pPr>
          </a:lstStyle>
          <a:p>
            <a:pPr marL="0" marR="0" lvl="0" indent="0" algn="l" defTabSz="1219170" rtl="0" eaLnBrk="1" fontAlgn="auto" latinLnBrk="0" hangingPunct="1">
              <a:lnSpc>
                <a:spcPts val="2933"/>
              </a:lnSpc>
              <a:spcBef>
                <a:spcPct val="0"/>
              </a:spcBef>
              <a:spcAft>
                <a:spcPts val="0"/>
              </a:spcAft>
              <a:buClrTx/>
              <a:buSzTx/>
              <a:buFontTx/>
              <a:buNone/>
              <a:tabLst/>
              <a:defRPr/>
            </a:pPr>
            <a:r>
              <a:rPr kumimoji="0" lang="fr-FR" sz="3000" b="1" i="0" u="none" strike="noStrike" kern="1200" cap="none" spc="0" normalizeH="0" baseline="0" noProof="0">
                <a:ln>
                  <a:noFill/>
                </a:ln>
                <a:solidFill>
                  <a:srgbClr val="006AB2"/>
                </a:solidFill>
                <a:effectLst/>
                <a:uLnTx/>
                <a:uFillTx/>
                <a:latin typeface="Arial"/>
                <a:ea typeface="+mj-ea"/>
                <a:cs typeface="+mj-cs"/>
              </a:rPr>
              <a:t>Enregistrement des préparateurs au RPPS+</a:t>
            </a:r>
          </a:p>
        </p:txBody>
      </p:sp>
      <p:sp>
        <p:nvSpPr>
          <p:cNvPr id="4" name="ZoneTexte 3">
            <a:extLst>
              <a:ext uri="{FF2B5EF4-FFF2-40B4-BE49-F238E27FC236}">
                <a16:creationId xmlns:a16="http://schemas.microsoft.com/office/drawing/2014/main" id="{B1E384C8-E834-4EF9-567F-7CECC71A1238}"/>
              </a:ext>
            </a:extLst>
          </p:cNvPr>
          <p:cNvSpPr txBox="1"/>
          <p:nvPr/>
        </p:nvSpPr>
        <p:spPr>
          <a:xfrm>
            <a:off x="1466998" y="1417615"/>
            <a:ext cx="4251799" cy="1670676"/>
          </a:xfrm>
          <a:prstGeom prst="rect">
            <a:avLst/>
          </a:prstGeom>
          <a:noFill/>
        </p:spPr>
        <p:txBody>
          <a:bodyPr wrap="square" lIns="72000" tIns="108000" rIns="72000" bIns="108000" rtlCol="0" anchor="t" anchorCtr="0">
            <a:normAutofit/>
          </a:bodyPr>
          <a:lstStyle/>
          <a:p>
            <a:r>
              <a:rPr lang="fr-FR" sz="1600" b="1">
                <a:solidFill>
                  <a:schemeClr val="accent2">
                    <a:lumMod val="75000"/>
                  </a:schemeClr>
                </a:solidFill>
              </a:rPr>
              <a:t>Dès maintenant : </a:t>
            </a:r>
          </a:p>
          <a:p>
            <a:pPr marL="285750" indent="-285750">
              <a:buFont typeface="Wingdings" panose="05000000000000000000" pitchFamily="2" charset="2"/>
              <a:buChar char="Ø"/>
            </a:pPr>
            <a:r>
              <a:rPr lang="fr-FR" sz="1400"/>
              <a:t>Obtenir un numéro RPPS, et avoir la possibilité d’</a:t>
            </a:r>
            <a:r>
              <a:rPr lang="fr-FR" sz="1400" b="1"/>
              <a:t>avoir une carte </a:t>
            </a:r>
            <a:r>
              <a:rPr lang="fr-FR" sz="1400" b="1" err="1"/>
              <a:t>e-CPS</a:t>
            </a:r>
            <a:endParaRPr lang="fr-FR" sz="1400" b="1"/>
          </a:p>
          <a:p>
            <a:pPr marL="285750" indent="-285750">
              <a:buFont typeface="Wingdings" panose="05000000000000000000" pitchFamily="2" charset="2"/>
              <a:buChar char="Ø"/>
            </a:pPr>
            <a:r>
              <a:rPr lang="fr-FR" sz="1400"/>
              <a:t>Avoir </a:t>
            </a:r>
            <a:r>
              <a:rPr lang="fr-FR" sz="1400" b="1"/>
              <a:t>accès à la BAL organisationnelle</a:t>
            </a:r>
          </a:p>
          <a:p>
            <a:pPr marL="285750" indent="-285750">
              <a:buFont typeface="Wingdings" panose="05000000000000000000" pitchFamily="2" charset="2"/>
              <a:buChar char="Ø"/>
            </a:pPr>
            <a:r>
              <a:rPr lang="fr-FR" sz="1400"/>
              <a:t>S’inscrire à des conférences, séminaires et autres nécessitant un n° RPPS</a:t>
            </a:r>
          </a:p>
        </p:txBody>
      </p:sp>
      <p:sp>
        <p:nvSpPr>
          <p:cNvPr id="8" name="ZoneTexte 7">
            <a:extLst>
              <a:ext uri="{FF2B5EF4-FFF2-40B4-BE49-F238E27FC236}">
                <a16:creationId xmlns:a16="http://schemas.microsoft.com/office/drawing/2014/main" id="{8AA34D02-D6CC-460D-CFC4-06064ABBEE9E}"/>
              </a:ext>
            </a:extLst>
          </p:cNvPr>
          <p:cNvSpPr txBox="1"/>
          <p:nvPr/>
        </p:nvSpPr>
        <p:spPr>
          <a:xfrm>
            <a:off x="123596" y="3168858"/>
            <a:ext cx="3735223" cy="816221"/>
          </a:xfrm>
          <a:prstGeom prst="roundRect">
            <a:avLst/>
          </a:prstGeom>
          <a:ln/>
        </p:spPr>
        <p:style>
          <a:lnRef idx="2">
            <a:schemeClr val="accent6"/>
          </a:lnRef>
          <a:fillRef idx="1">
            <a:schemeClr val="lt1"/>
          </a:fillRef>
          <a:effectRef idx="0">
            <a:schemeClr val="accent6"/>
          </a:effectRef>
          <a:fontRef idx="minor">
            <a:schemeClr val="dk1"/>
          </a:fontRef>
        </p:style>
        <p:txBody>
          <a:bodyPr wrap="square" lIns="72000" tIns="108000" rIns="72000" bIns="108000" rtlCol="0" anchor="ctr" anchorCtr="0">
            <a:noAutofit/>
          </a:bodyPr>
          <a:lstStyle/>
          <a:p>
            <a:pPr algn="ctr"/>
            <a:r>
              <a:rPr lang="fr-FR" sz="1400"/>
              <a:t>Procédure d’enregistrement au RPPS+ : page </a:t>
            </a:r>
            <a:r>
              <a:rPr lang="fr-FR" sz="1400">
                <a:hlinkClick r:id="rId3"/>
              </a:rPr>
              <a:t>Portail RPPS+ </a:t>
            </a:r>
            <a:r>
              <a:rPr lang="fr-FR" sz="1400"/>
              <a:t>du site de l’ANS</a:t>
            </a:r>
            <a:endParaRPr lang="fr-FR" sz="1400">
              <a:highlight>
                <a:srgbClr val="FFFF00"/>
              </a:highlight>
            </a:endParaRPr>
          </a:p>
        </p:txBody>
      </p:sp>
      <p:pic>
        <p:nvPicPr>
          <p:cNvPr id="10" name="Graphique 9" descr="Badge point d’interrogation avec un remplissage uni">
            <a:extLst>
              <a:ext uri="{FF2B5EF4-FFF2-40B4-BE49-F238E27FC236}">
                <a16:creationId xmlns:a16="http://schemas.microsoft.com/office/drawing/2014/main" id="{F6967093-6D5F-D5CC-EB72-C60552E6B9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743" y="1612990"/>
            <a:ext cx="914400" cy="914400"/>
          </a:xfrm>
          <a:prstGeom prst="rect">
            <a:avLst/>
          </a:prstGeom>
        </p:spPr>
      </p:pic>
      <p:sp>
        <p:nvSpPr>
          <p:cNvPr id="12" name="ZoneTexte 11">
            <a:extLst>
              <a:ext uri="{FF2B5EF4-FFF2-40B4-BE49-F238E27FC236}">
                <a16:creationId xmlns:a16="http://schemas.microsoft.com/office/drawing/2014/main" id="{253FA954-4C42-E846-701E-F7D9B3A07DEF}"/>
              </a:ext>
            </a:extLst>
          </p:cNvPr>
          <p:cNvSpPr txBox="1"/>
          <p:nvPr/>
        </p:nvSpPr>
        <p:spPr>
          <a:xfrm>
            <a:off x="697866" y="1035700"/>
            <a:ext cx="8198137" cy="338554"/>
          </a:xfrm>
          <a:prstGeom prst="rect">
            <a:avLst/>
          </a:prstGeom>
          <a:noFill/>
        </p:spPr>
        <p:txBody>
          <a:bodyPr wrap="square">
            <a:spAutoFit/>
          </a:bodyPr>
          <a:lstStyle/>
          <a:p>
            <a:r>
              <a:rPr lang="fr-FR" sz="1600" b="1">
                <a:solidFill>
                  <a:schemeClr val="tx2"/>
                </a:solidFill>
              </a:rPr>
              <a:t>A quoi ça sert de s’enregistrer au RPPS+ ? _____________________________</a:t>
            </a:r>
          </a:p>
        </p:txBody>
      </p:sp>
      <p:pic>
        <p:nvPicPr>
          <p:cNvPr id="14" name="Image 13" descr="Une image contenant texte, capture d’écran, Police, lettre&#10;&#10;Description générée automatiquement">
            <a:extLst>
              <a:ext uri="{FF2B5EF4-FFF2-40B4-BE49-F238E27FC236}">
                <a16:creationId xmlns:a16="http://schemas.microsoft.com/office/drawing/2014/main" id="{0E4A8829-E305-61E8-C995-EECA4E3C5597}"/>
              </a:ext>
            </a:extLst>
          </p:cNvPr>
          <p:cNvPicPr>
            <a:picLocks noChangeAspect="1"/>
          </p:cNvPicPr>
          <p:nvPr/>
        </p:nvPicPr>
        <p:blipFill rotWithShape="1">
          <a:blip r:embed="rId6"/>
          <a:srcRect l="1086"/>
          <a:stretch/>
        </p:blipFill>
        <p:spPr>
          <a:xfrm rot="701718">
            <a:off x="8733375" y="2653923"/>
            <a:ext cx="2450413" cy="3494979"/>
          </a:xfrm>
          <a:prstGeom prst="rect">
            <a:avLst/>
          </a:prstGeom>
        </p:spPr>
      </p:pic>
      <p:sp>
        <p:nvSpPr>
          <p:cNvPr id="17" name="ZoneTexte 16">
            <a:extLst>
              <a:ext uri="{FF2B5EF4-FFF2-40B4-BE49-F238E27FC236}">
                <a16:creationId xmlns:a16="http://schemas.microsoft.com/office/drawing/2014/main" id="{BE39EE59-92B1-C9A7-3068-F8E72F98D03F}"/>
              </a:ext>
            </a:extLst>
          </p:cNvPr>
          <p:cNvSpPr txBox="1"/>
          <p:nvPr/>
        </p:nvSpPr>
        <p:spPr>
          <a:xfrm>
            <a:off x="5817216" y="1417615"/>
            <a:ext cx="4251799" cy="1131617"/>
          </a:xfrm>
          <a:prstGeom prst="rect">
            <a:avLst/>
          </a:prstGeom>
          <a:noFill/>
        </p:spPr>
        <p:txBody>
          <a:bodyPr wrap="square" lIns="72000" tIns="108000" rIns="72000" bIns="108000" rtlCol="0" anchor="t" anchorCtr="0">
            <a:normAutofit fontScale="92500"/>
          </a:bodyPr>
          <a:lstStyle/>
          <a:p>
            <a:r>
              <a:rPr lang="fr-FR" b="1">
                <a:solidFill>
                  <a:schemeClr val="accent5">
                    <a:lumMod val="75000"/>
                  </a:schemeClr>
                </a:solidFill>
              </a:rPr>
              <a:t>Dans le futur : </a:t>
            </a:r>
          </a:p>
          <a:p>
            <a:pPr marL="285750" indent="-285750">
              <a:buFont typeface="Wingdings" panose="05000000000000000000" pitchFamily="2" charset="2"/>
              <a:buChar char="Ø"/>
            </a:pPr>
            <a:r>
              <a:rPr lang="fr-FR" sz="1400"/>
              <a:t>Consulter le DMP des patients</a:t>
            </a:r>
          </a:p>
          <a:p>
            <a:pPr marL="285750" indent="-285750">
              <a:buFont typeface="Wingdings" panose="05000000000000000000" pitchFamily="2" charset="2"/>
              <a:buChar char="Ø"/>
            </a:pPr>
            <a:r>
              <a:rPr lang="fr-FR"/>
              <a:t>Accéder au service ordonnance numérique</a:t>
            </a:r>
          </a:p>
          <a:p>
            <a:pPr marL="285750" indent="-285750">
              <a:buFont typeface="Wingdings" panose="05000000000000000000" pitchFamily="2" charset="2"/>
              <a:buChar char="Ø"/>
            </a:pPr>
            <a:r>
              <a:rPr lang="fr-FR" sz="1400"/>
              <a:t>Se connecter au LGO grâce à la e-CPS</a:t>
            </a:r>
          </a:p>
          <a:p>
            <a:pPr marL="285750" indent="-285750">
              <a:buFont typeface="Wingdings" panose="05000000000000000000" pitchFamily="2" charset="2"/>
              <a:buChar char="Ø"/>
            </a:pPr>
            <a:endParaRPr lang="fr-FR" sz="1400"/>
          </a:p>
        </p:txBody>
      </p:sp>
      <p:pic>
        <p:nvPicPr>
          <p:cNvPr id="22" name="Image 21" descr="Une image contenant motif, carré, pixel, tissu&#10;&#10;Description générée automatiquement">
            <a:extLst>
              <a:ext uri="{FF2B5EF4-FFF2-40B4-BE49-F238E27FC236}">
                <a16:creationId xmlns:a16="http://schemas.microsoft.com/office/drawing/2014/main" id="{7D89C02E-EF74-5317-D4D4-381DB944A676}"/>
              </a:ext>
            </a:extLst>
          </p:cNvPr>
          <p:cNvPicPr>
            <a:picLocks noChangeAspect="1"/>
          </p:cNvPicPr>
          <p:nvPr/>
        </p:nvPicPr>
        <p:blipFill>
          <a:blip r:embed="rId7"/>
          <a:stretch>
            <a:fillRect/>
          </a:stretch>
        </p:blipFill>
        <p:spPr>
          <a:xfrm>
            <a:off x="3958549" y="3908612"/>
            <a:ext cx="1173011" cy="1165241"/>
          </a:xfrm>
          <a:prstGeom prst="rect">
            <a:avLst/>
          </a:prstGeom>
        </p:spPr>
      </p:pic>
      <p:sp>
        <p:nvSpPr>
          <p:cNvPr id="24" name="ZoneTexte 23">
            <a:extLst>
              <a:ext uri="{FF2B5EF4-FFF2-40B4-BE49-F238E27FC236}">
                <a16:creationId xmlns:a16="http://schemas.microsoft.com/office/drawing/2014/main" id="{EC4AF4CB-3D7D-612D-802A-50CF65218D11}"/>
              </a:ext>
            </a:extLst>
          </p:cNvPr>
          <p:cNvSpPr txBox="1"/>
          <p:nvPr/>
        </p:nvSpPr>
        <p:spPr>
          <a:xfrm>
            <a:off x="5231290" y="3944424"/>
            <a:ext cx="2861217" cy="913978"/>
          </a:xfrm>
          <a:prstGeom prst="rect">
            <a:avLst/>
          </a:prstGeom>
          <a:noFill/>
        </p:spPr>
        <p:txBody>
          <a:bodyPr wrap="square" lIns="72000" tIns="108000" rIns="72000" bIns="108000" rtlCol="0" anchor="ctr" anchorCtr="0">
            <a:normAutofit/>
          </a:bodyPr>
          <a:lstStyle/>
          <a:p>
            <a:pPr algn="just"/>
            <a:r>
              <a:rPr lang="fr-FR" sz="1200" b="1"/>
              <a:t>Pour accéder dès maintenant au portail RPPS+, scannez ce QR Code !</a:t>
            </a:r>
            <a:endParaRPr lang="fr-FR" sz="1200"/>
          </a:p>
        </p:txBody>
      </p:sp>
      <p:sp>
        <p:nvSpPr>
          <p:cNvPr id="26" name="Arc 25">
            <a:extLst>
              <a:ext uri="{FF2B5EF4-FFF2-40B4-BE49-F238E27FC236}">
                <a16:creationId xmlns:a16="http://schemas.microsoft.com/office/drawing/2014/main" id="{49066A69-EE2A-9D56-A361-63DF6E497608}"/>
              </a:ext>
            </a:extLst>
          </p:cNvPr>
          <p:cNvSpPr/>
          <p:nvPr/>
        </p:nvSpPr>
        <p:spPr>
          <a:xfrm rot="4083066" flipV="1">
            <a:off x="3024587" y="3495828"/>
            <a:ext cx="1036281" cy="848426"/>
          </a:xfrm>
          <a:prstGeom prst="arc">
            <a:avLst/>
          </a:prstGeom>
          <a:ln w="1270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5" name="Image 4" descr="Une image contenant logo, Graphique, symbole, Police&#10;&#10;Le contenu généré par l’IA peut être incorrect.">
            <a:extLst>
              <a:ext uri="{FF2B5EF4-FFF2-40B4-BE49-F238E27FC236}">
                <a16:creationId xmlns:a16="http://schemas.microsoft.com/office/drawing/2014/main" id="{156504C1-78DE-9A9A-2738-702C01106682}"/>
              </a:ext>
            </a:extLst>
          </p:cNvPr>
          <p:cNvPicPr>
            <a:picLocks noChangeAspect="1"/>
          </p:cNvPicPr>
          <p:nvPr/>
        </p:nvPicPr>
        <p:blipFill>
          <a:blip r:embed="rId8"/>
          <a:stretch>
            <a:fillRect/>
          </a:stretch>
        </p:blipFill>
        <p:spPr>
          <a:xfrm>
            <a:off x="712767" y="4559188"/>
            <a:ext cx="2033632" cy="2033632"/>
          </a:xfrm>
          <a:prstGeom prst="rect">
            <a:avLst/>
          </a:prstGeom>
        </p:spPr>
      </p:pic>
    </p:spTree>
    <p:extLst>
      <p:ext uri="{BB962C8B-B14F-4D97-AF65-F5344CB8AC3E}">
        <p14:creationId xmlns:p14="http://schemas.microsoft.com/office/powerpoint/2010/main" val="107821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BA7EDF-82C8-695E-6783-5F1B64536B4E}"/>
              </a:ext>
            </a:extLst>
          </p:cNvPr>
          <p:cNvSpPr>
            <a:spLocks noGrp="1"/>
          </p:cNvSpPr>
          <p:nvPr>
            <p:ph type="title"/>
          </p:nvPr>
        </p:nvSpPr>
        <p:spPr>
          <a:xfrm>
            <a:off x="1855404" y="418010"/>
            <a:ext cx="9896789" cy="2693766"/>
          </a:xfrm>
        </p:spPr>
        <p:txBody>
          <a:bodyPr/>
          <a:lstStyle/>
          <a:p>
            <a:r>
              <a:rPr lang="fr-FR" b="1" dirty="0"/>
              <a:t>Le DPC et sa mise en pratique</a:t>
            </a:r>
          </a:p>
        </p:txBody>
      </p:sp>
      <p:pic>
        <p:nvPicPr>
          <p:cNvPr id="7" name="Image 6" descr="Une image contenant habits, personne, Visage humain, verres&#10;&#10;Description générée automatiquement">
            <a:extLst>
              <a:ext uri="{FF2B5EF4-FFF2-40B4-BE49-F238E27FC236}">
                <a16:creationId xmlns:a16="http://schemas.microsoft.com/office/drawing/2014/main" id="{91D35D8F-6A51-D304-16C6-7346A24FFE61}"/>
              </a:ext>
            </a:extLst>
          </p:cNvPr>
          <p:cNvPicPr>
            <a:picLocks noChangeAspect="1"/>
          </p:cNvPicPr>
          <p:nvPr/>
        </p:nvPicPr>
        <p:blipFill>
          <a:blip r:embed="rId3"/>
          <a:stretch>
            <a:fillRect/>
          </a:stretch>
        </p:blipFill>
        <p:spPr>
          <a:xfrm>
            <a:off x="185530" y="3429000"/>
            <a:ext cx="7439025" cy="3327753"/>
          </a:xfrm>
          <a:prstGeom prst="rect">
            <a:avLst/>
          </a:prstGeom>
          <a:ln>
            <a:noFill/>
          </a:ln>
          <a:effectLst>
            <a:softEdge rad="112500"/>
          </a:effectLst>
        </p:spPr>
      </p:pic>
    </p:spTree>
    <p:extLst>
      <p:ext uri="{BB962C8B-B14F-4D97-AF65-F5344CB8AC3E}">
        <p14:creationId xmlns:p14="http://schemas.microsoft.com/office/powerpoint/2010/main" val="257073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9E985-079C-BB58-5DF7-C5C4C622045A}"/>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EBB2305-36EE-7D6B-703D-1282DEEBC5C2}"/>
              </a:ext>
            </a:extLst>
          </p:cNvPr>
          <p:cNvSpPr>
            <a:spLocks noGrp="1"/>
          </p:cNvSpPr>
          <p:nvPr>
            <p:ph idx="1"/>
          </p:nvPr>
        </p:nvSpPr>
        <p:spPr>
          <a:xfrm>
            <a:off x="2456121" y="1562986"/>
            <a:ext cx="8431619" cy="4518837"/>
          </a:xfrm>
        </p:spPr>
        <p:txBody>
          <a:bodyPr/>
          <a:lstStyle/>
          <a:p>
            <a:pPr marL="0" indent="0">
              <a:buNone/>
            </a:pPr>
            <a:r>
              <a:rPr lang="fr-FR" altLang="fr-FR" b="1" dirty="0">
                <a:solidFill>
                  <a:schemeClr val="tx1"/>
                </a:solidFill>
                <a:latin typeface="Century Gothic" panose="020B0502020202020204" pitchFamily="34" charset="0"/>
              </a:rPr>
              <a:t>Qu’est-ce que le DPC ?</a:t>
            </a:r>
          </a:p>
          <a:p>
            <a:pPr marL="0" indent="0">
              <a:buNone/>
            </a:pPr>
            <a:endParaRPr lang="fr-FR" altLang="fr-FR" sz="2000" b="1" dirty="0">
              <a:solidFill>
                <a:schemeClr val="tx1"/>
              </a:solidFill>
              <a:latin typeface="Century Gothic" panose="020B0502020202020204" pitchFamily="34" charset="0"/>
            </a:endParaRPr>
          </a:p>
          <a:p>
            <a:pPr>
              <a:buFont typeface="Wingdings" panose="05000000000000000000" pitchFamily="2" charset="2"/>
              <a:buChar char="ü"/>
            </a:pPr>
            <a:r>
              <a:rPr lang="fr-FR" altLang="fr-FR" sz="2000" b="1" dirty="0">
                <a:solidFill>
                  <a:schemeClr val="tx1"/>
                </a:solidFill>
                <a:latin typeface="Century Gothic" panose="020B0502020202020204" pitchFamily="34" charset="0"/>
              </a:rPr>
              <a:t>Dossier professionnel Certifiant</a:t>
            </a:r>
          </a:p>
          <a:p>
            <a:pPr>
              <a:buFont typeface="Wingdings" panose="05000000000000000000" pitchFamily="2" charset="2"/>
              <a:buChar char="ü"/>
            </a:pPr>
            <a:endParaRPr lang="fr-FR" altLang="fr-FR" sz="2000" b="1" dirty="0">
              <a:solidFill>
                <a:schemeClr val="tx1"/>
              </a:solidFill>
              <a:latin typeface="Century Gothic" panose="020B0502020202020204" pitchFamily="34" charset="0"/>
            </a:endParaRPr>
          </a:p>
          <a:p>
            <a:pPr>
              <a:buFont typeface="Wingdings" panose="05000000000000000000" pitchFamily="2" charset="2"/>
              <a:buChar char="ü"/>
            </a:pPr>
            <a:r>
              <a:rPr lang="fr-FR" altLang="fr-FR" sz="2000" b="1" dirty="0">
                <a:solidFill>
                  <a:schemeClr val="tx1"/>
                </a:solidFill>
                <a:latin typeface="Century Gothic" panose="020B0502020202020204" pitchFamily="34" charset="0"/>
              </a:rPr>
              <a:t>Développement Professionnel Continu</a:t>
            </a:r>
          </a:p>
          <a:p>
            <a:pPr>
              <a:buFont typeface="Wingdings" panose="05000000000000000000" pitchFamily="2" charset="2"/>
              <a:buChar char="ü"/>
            </a:pPr>
            <a:endParaRPr lang="fr-FR" altLang="fr-FR" sz="2000" b="1" dirty="0">
              <a:solidFill>
                <a:schemeClr val="tx1"/>
              </a:solidFill>
              <a:latin typeface="Century Gothic" panose="020B0502020202020204" pitchFamily="34" charset="0"/>
            </a:endParaRPr>
          </a:p>
          <a:p>
            <a:pPr>
              <a:buFont typeface="Wingdings" panose="05000000000000000000" pitchFamily="2" charset="2"/>
              <a:buChar char="ü"/>
            </a:pPr>
            <a:r>
              <a:rPr lang="fr-FR" altLang="fr-FR" sz="2000" b="1" dirty="0">
                <a:solidFill>
                  <a:schemeClr val="tx1"/>
                </a:solidFill>
                <a:latin typeface="Century Gothic" panose="020B0502020202020204" pitchFamily="34" charset="0"/>
              </a:rPr>
              <a:t>Droit Parcours Continu</a:t>
            </a:r>
          </a:p>
          <a:p>
            <a:pPr marL="0" indent="0">
              <a:buNone/>
            </a:pPr>
            <a:endParaRPr lang="fr-FR" altLang="fr-FR" b="1" dirty="0">
              <a:solidFill>
                <a:schemeClr val="tx1"/>
              </a:solidFill>
              <a:latin typeface="Century Gothic" panose="020B0502020202020204" pitchFamily="34" charset="0"/>
            </a:endParaRPr>
          </a:p>
          <a:p>
            <a:pPr marL="0" indent="0">
              <a:buNone/>
            </a:pPr>
            <a:endParaRPr lang="fr-FR" altLang="fr-FR" b="1" dirty="0">
              <a:solidFill>
                <a:schemeClr val="tx1"/>
              </a:solidFill>
              <a:latin typeface="Century Gothic" panose="020B0502020202020204" pitchFamily="34" charset="0"/>
            </a:endParaRPr>
          </a:p>
          <a:p>
            <a:pPr marL="0" indent="0">
              <a:buNone/>
            </a:pPr>
            <a:endParaRPr lang="fr-FR" altLang="fr-FR"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008165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55ED-4258-D298-D297-35B83D337EEE}"/>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3D01E6F6-BD96-F549-8952-F62D49AADD2D}"/>
              </a:ext>
            </a:extLst>
          </p:cNvPr>
          <p:cNvSpPr>
            <a:spLocks noGrp="1"/>
          </p:cNvSpPr>
          <p:nvPr>
            <p:ph idx="1"/>
          </p:nvPr>
        </p:nvSpPr>
        <p:spPr>
          <a:xfrm>
            <a:off x="2456121" y="2225842"/>
            <a:ext cx="8431619" cy="3855981"/>
          </a:xfrm>
        </p:spPr>
        <p:txBody>
          <a:bodyPr/>
          <a:lstStyle/>
          <a:p>
            <a:pPr marL="0" indent="0">
              <a:buNone/>
            </a:pPr>
            <a:r>
              <a:rPr lang="fr-FR" altLang="fr-FR" b="1" dirty="0">
                <a:solidFill>
                  <a:schemeClr val="tx1"/>
                </a:solidFill>
                <a:latin typeface="Century Gothic" panose="020B0502020202020204" pitchFamily="34" charset="0"/>
              </a:rPr>
              <a:t>Le DPC est-il pour les préparateurs en pharmacie?</a:t>
            </a:r>
          </a:p>
          <a:p>
            <a:pPr marL="0" indent="0">
              <a:buNone/>
            </a:pPr>
            <a:endParaRPr lang="fr-FR" altLang="fr-FR" b="1" dirty="0">
              <a:solidFill>
                <a:schemeClr val="tx1"/>
              </a:solidFill>
              <a:latin typeface="Century Gothic" panose="020B0502020202020204" pitchFamily="34" charset="0"/>
            </a:endParaRPr>
          </a:p>
          <a:p>
            <a:pPr>
              <a:buFont typeface="Wingdings" panose="05000000000000000000" pitchFamily="2" charset="2"/>
              <a:buChar char="ü"/>
            </a:pPr>
            <a:r>
              <a:rPr lang="fr-FR" altLang="fr-FR" b="1" dirty="0">
                <a:solidFill>
                  <a:schemeClr val="tx1"/>
                </a:solidFill>
                <a:latin typeface="Century Gothic" panose="020B0502020202020204" pitchFamily="34" charset="0"/>
              </a:rPr>
              <a:t> conseillé</a:t>
            </a:r>
          </a:p>
          <a:p>
            <a:pPr marL="0" indent="0">
              <a:buNone/>
            </a:pPr>
            <a:endParaRPr lang="fr-FR" altLang="fr-FR" b="1" dirty="0">
              <a:solidFill>
                <a:schemeClr val="tx1"/>
              </a:solidFill>
              <a:latin typeface="Century Gothic" panose="020B0502020202020204" pitchFamily="34" charset="0"/>
            </a:endParaRPr>
          </a:p>
          <a:p>
            <a:pPr>
              <a:buFont typeface="Wingdings" panose="05000000000000000000" pitchFamily="2" charset="2"/>
              <a:buChar char="ü"/>
            </a:pPr>
            <a:r>
              <a:rPr lang="fr-FR" altLang="fr-FR" b="1" dirty="0">
                <a:solidFill>
                  <a:schemeClr val="tx1"/>
                </a:solidFill>
                <a:latin typeface="Century Gothic" panose="020B0502020202020204" pitchFamily="34" charset="0"/>
              </a:rPr>
              <a:t> obligatoire</a:t>
            </a:r>
          </a:p>
          <a:p>
            <a:pPr marL="0" indent="0">
              <a:buNone/>
            </a:pPr>
            <a:endParaRPr lang="fr-FR" altLang="fr-FR" b="1" dirty="0">
              <a:solidFill>
                <a:schemeClr val="tx1"/>
              </a:solidFill>
              <a:latin typeface="Century Gothic" panose="020B0502020202020204" pitchFamily="34" charset="0"/>
            </a:endParaRPr>
          </a:p>
          <a:p>
            <a:pPr marL="0" indent="0">
              <a:buNone/>
            </a:pPr>
            <a:endParaRPr lang="fr-FR" altLang="fr-FR" b="1" dirty="0">
              <a:solidFill>
                <a:schemeClr val="tx1"/>
              </a:solidFill>
              <a:latin typeface="Century Gothic" panose="020B0502020202020204" pitchFamily="34" charset="0"/>
            </a:endParaRPr>
          </a:p>
          <a:p>
            <a:pPr marL="0" indent="0">
              <a:buNone/>
            </a:pPr>
            <a:endParaRPr lang="fr-FR" altLang="fr-FR"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7793402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164A-0293-FCF0-2D84-1F588E61D303}"/>
            </a:ext>
          </a:extLst>
        </p:cNvPr>
        <p:cNvGrpSpPr/>
        <p:nvPr/>
      </p:nvGrpSpPr>
      <p:grpSpPr>
        <a:xfrm>
          <a:off x="0" y="0"/>
          <a:ext cx="0" cy="0"/>
          <a:chOff x="0" y="0"/>
          <a:chExt cx="0" cy="0"/>
        </a:xfrm>
      </p:grpSpPr>
      <p:pic>
        <p:nvPicPr>
          <p:cNvPr id="4" name="Image 3" descr="Une image contenant personne, habits, intérieur, mur&#10;&#10;Description générée automatiquement">
            <a:extLst>
              <a:ext uri="{FF2B5EF4-FFF2-40B4-BE49-F238E27FC236}">
                <a16:creationId xmlns:a16="http://schemas.microsoft.com/office/drawing/2014/main" id="{EDEBB361-9A2A-E14C-A47D-5FF30483D2C5}"/>
              </a:ext>
            </a:extLst>
          </p:cNvPr>
          <p:cNvPicPr>
            <a:picLocks noChangeAspect="1"/>
          </p:cNvPicPr>
          <p:nvPr/>
        </p:nvPicPr>
        <p:blipFill>
          <a:blip r:embed="rId3">
            <a:alphaModFix amt="10000"/>
          </a:blip>
          <a:stretch>
            <a:fillRect/>
          </a:stretch>
        </p:blipFill>
        <p:spPr>
          <a:xfrm>
            <a:off x="0" y="-219075"/>
            <a:ext cx="12192000" cy="8136128"/>
          </a:xfrm>
          <a:prstGeom prst="rect">
            <a:avLst/>
          </a:prstGeom>
        </p:spPr>
      </p:pic>
      <p:sp>
        <p:nvSpPr>
          <p:cNvPr id="2" name="Titre 1">
            <a:extLst>
              <a:ext uri="{FF2B5EF4-FFF2-40B4-BE49-F238E27FC236}">
                <a16:creationId xmlns:a16="http://schemas.microsoft.com/office/drawing/2014/main" id="{E15E7828-B7A4-EE51-3CBA-FEBC3492E1C2}"/>
              </a:ext>
            </a:extLst>
          </p:cNvPr>
          <p:cNvSpPr>
            <a:spLocks noGrp="1"/>
          </p:cNvSpPr>
          <p:nvPr>
            <p:ph type="title"/>
          </p:nvPr>
        </p:nvSpPr>
        <p:spPr>
          <a:xfrm>
            <a:off x="2301766" y="387289"/>
            <a:ext cx="7851227" cy="1596177"/>
          </a:xfrm>
        </p:spPr>
        <p:txBody>
          <a:bodyPr>
            <a:normAutofit/>
          </a:bodyPr>
          <a:lstStyle/>
          <a:p>
            <a:r>
              <a:rPr lang="fr-FR" sz="2800" dirty="0"/>
              <a:t>Quelles obligations en matière de </a:t>
            </a:r>
            <a:r>
              <a:rPr lang="fr-FR" sz="2800" dirty="0" err="1"/>
              <a:t>dPC</a:t>
            </a:r>
            <a:r>
              <a:rPr lang="fr-FR" sz="2800" dirty="0"/>
              <a:t> ?</a:t>
            </a:r>
          </a:p>
        </p:txBody>
      </p:sp>
      <p:sp>
        <p:nvSpPr>
          <p:cNvPr id="3" name="Espace réservé du contenu 2">
            <a:extLst>
              <a:ext uri="{FF2B5EF4-FFF2-40B4-BE49-F238E27FC236}">
                <a16:creationId xmlns:a16="http://schemas.microsoft.com/office/drawing/2014/main" id="{7B85D241-6698-2E7D-9E67-2417A0730B16}"/>
              </a:ext>
            </a:extLst>
          </p:cNvPr>
          <p:cNvSpPr>
            <a:spLocks noGrp="1"/>
          </p:cNvSpPr>
          <p:nvPr>
            <p:ph sz="quarter" idx="13"/>
          </p:nvPr>
        </p:nvSpPr>
        <p:spPr>
          <a:xfrm>
            <a:off x="1045466" y="2361926"/>
            <a:ext cx="10363826" cy="3424107"/>
          </a:xfrm>
          <a:noFill/>
        </p:spPr>
        <p:txBody>
          <a:bodyPr>
            <a:noAutofit/>
          </a:bodyPr>
          <a:lstStyle/>
          <a:p>
            <a:pPr algn="l"/>
            <a:r>
              <a:rPr lang="fr-FR" b="1" i="0" dirty="0">
                <a:effectLst/>
              </a:rPr>
              <a:t>Le DPC = Une obligation triennale</a:t>
            </a:r>
          </a:p>
          <a:p>
            <a:pPr algn="l"/>
            <a:r>
              <a:rPr lang="fr-FR" b="0" i="0" dirty="0">
                <a:solidFill>
                  <a:srgbClr val="212529"/>
                </a:solidFill>
                <a:effectLst/>
              </a:rPr>
              <a:t>Chaque préparateur/préparatrice en pharmacie d’officine doit, </a:t>
            </a:r>
            <a:r>
              <a:rPr lang="fr-FR" b="1" i="0" dirty="0">
                <a:solidFill>
                  <a:srgbClr val="212529"/>
                </a:solidFill>
                <a:effectLst/>
              </a:rPr>
              <a:t>par période de 3 ans</a:t>
            </a:r>
            <a:r>
              <a:rPr lang="fr-FR" b="0" i="0" dirty="0">
                <a:solidFill>
                  <a:srgbClr val="212529"/>
                </a:solidFill>
                <a:effectLst/>
              </a:rPr>
              <a:t>, suivre un </a:t>
            </a:r>
            <a:r>
              <a:rPr lang="fr-FR" b="1" i="0" dirty="0">
                <a:solidFill>
                  <a:srgbClr val="212529"/>
                </a:solidFill>
                <a:effectLst/>
              </a:rPr>
              <a:t>parcours de DPC </a:t>
            </a:r>
            <a:r>
              <a:rPr lang="fr-FR" i="0" dirty="0">
                <a:solidFill>
                  <a:srgbClr val="212529"/>
                </a:solidFill>
                <a:effectLst/>
              </a:rPr>
              <a:t>combinant (2 actions de 2 types à minima) : </a:t>
            </a:r>
          </a:p>
          <a:p>
            <a:pPr algn="l"/>
            <a:endParaRPr lang="fr-FR" i="0" dirty="0">
              <a:solidFill>
                <a:srgbClr val="212529"/>
              </a:solidFill>
              <a:effectLst/>
            </a:endParaRPr>
          </a:p>
          <a:p>
            <a:pPr algn="l"/>
            <a:r>
              <a:rPr lang="fr-FR" b="1" i="0" dirty="0">
                <a:solidFill>
                  <a:srgbClr val="212529"/>
                </a:solidFill>
                <a:effectLst/>
              </a:rPr>
              <a:t>-</a:t>
            </a:r>
            <a:r>
              <a:rPr lang="fr-FR" b="1" dirty="0">
                <a:solidFill>
                  <a:srgbClr val="212529"/>
                </a:solidFill>
              </a:rPr>
              <a:t> </a:t>
            </a:r>
            <a:r>
              <a:rPr lang="fr-FR" b="1" i="0" dirty="0">
                <a:solidFill>
                  <a:srgbClr val="212529"/>
                </a:solidFill>
                <a:effectLst/>
              </a:rPr>
              <a:t>de la formation </a:t>
            </a:r>
          </a:p>
          <a:p>
            <a:pPr algn="l"/>
            <a:r>
              <a:rPr lang="fr-FR" b="1" i="0" dirty="0">
                <a:solidFill>
                  <a:srgbClr val="212529"/>
                </a:solidFill>
                <a:effectLst/>
              </a:rPr>
              <a:t>- de l’évaluation de pratiques professionnelles </a:t>
            </a:r>
          </a:p>
          <a:p>
            <a:pPr algn="l"/>
            <a:r>
              <a:rPr lang="fr-FR" b="1" dirty="0">
                <a:solidFill>
                  <a:srgbClr val="212529"/>
                </a:solidFill>
              </a:rPr>
              <a:t>- </a:t>
            </a:r>
            <a:r>
              <a:rPr lang="fr-FR" b="1" i="0" dirty="0">
                <a:solidFill>
                  <a:srgbClr val="212529"/>
                </a:solidFill>
                <a:effectLst/>
              </a:rPr>
              <a:t>de la gestion des risques</a:t>
            </a:r>
            <a:endParaRPr lang="fr-FR" dirty="0">
              <a:solidFill>
                <a:srgbClr val="212529"/>
              </a:solidFill>
            </a:endParaRPr>
          </a:p>
          <a:p>
            <a:pPr algn="l"/>
            <a:endParaRPr lang="fr-FR" b="0" i="0" dirty="0">
              <a:solidFill>
                <a:srgbClr val="212529"/>
              </a:solidFill>
              <a:effectLst/>
              <a:latin typeface="Montserrat" panose="00000500000000000000" pitchFamily="2" charset="0"/>
            </a:endParaRPr>
          </a:p>
        </p:txBody>
      </p:sp>
    </p:spTree>
    <p:extLst>
      <p:ext uri="{BB962C8B-B14F-4D97-AF65-F5344CB8AC3E}">
        <p14:creationId xmlns:p14="http://schemas.microsoft.com/office/powerpoint/2010/main" val="108688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FB4C-E3AE-B61E-8F79-018F2DEB46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434925-EC49-6C37-56FF-BD6DAF8A1129}"/>
              </a:ext>
            </a:extLst>
          </p:cNvPr>
          <p:cNvSpPr>
            <a:spLocks noGrp="1"/>
          </p:cNvSpPr>
          <p:nvPr>
            <p:ph type="title"/>
          </p:nvPr>
        </p:nvSpPr>
        <p:spPr>
          <a:xfrm>
            <a:off x="1855404" y="418010"/>
            <a:ext cx="9896789" cy="2693766"/>
          </a:xfrm>
        </p:spPr>
        <p:txBody>
          <a:bodyPr/>
          <a:lstStyle/>
          <a:p>
            <a:r>
              <a:rPr lang="fr-FR" b="1" dirty="0"/>
              <a:t>L’enquête du </a:t>
            </a:r>
            <a:r>
              <a:rPr lang="fr-FR" b="1" dirty="0" err="1"/>
              <a:t>cnp</a:t>
            </a:r>
            <a:r>
              <a:rPr lang="fr-FR" b="1" dirty="0"/>
              <a:t> </a:t>
            </a:r>
            <a:r>
              <a:rPr lang="fr-FR" b="1" dirty="0" err="1"/>
              <a:t>ppo</a:t>
            </a:r>
            <a:endParaRPr lang="fr-FR" b="1" dirty="0"/>
          </a:p>
        </p:txBody>
      </p:sp>
      <p:pic>
        <p:nvPicPr>
          <p:cNvPr id="7" name="Image 6" descr="Une image contenant habits, personne, Visage humain, verres&#10;&#10;Description générée automatiquement">
            <a:extLst>
              <a:ext uri="{FF2B5EF4-FFF2-40B4-BE49-F238E27FC236}">
                <a16:creationId xmlns:a16="http://schemas.microsoft.com/office/drawing/2014/main" id="{08FC0CE8-A7D7-E4D3-C1CB-AA4064656B58}"/>
              </a:ext>
            </a:extLst>
          </p:cNvPr>
          <p:cNvPicPr>
            <a:picLocks noChangeAspect="1"/>
          </p:cNvPicPr>
          <p:nvPr/>
        </p:nvPicPr>
        <p:blipFill>
          <a:blip r:embed="rId3"/>
          <a:stretch>
            <a:fillRect/>
          </a:stretch>
        </p:blipFill>
        <p:spPr>
          <a:xfrm>
            <a:off x="185530" y="3429000"/>
            <a:ext cx="7439025" cy="3327753"/>
          </a:xfrm>
          <a:prstGeom prst="rect">
            <a:avLst/>
          </a:prstGeom>
          <a:ln>
            <a:noFill/>
          </a:ln>
          <a:effectLst>
            <a:softEdge rad="112500"/>
          </a:effectLst>
        </p:spPr>
      </p:pic>
    </p:spTree>
    <p:extLst>
      <p:ext uri="{BB962C8B-B14F-4D97-AF65-F5344CB8AC3E}">
        <p14:creationId xmlns:p14="http://schemas.microsoft.com/office/powerpoint/2010/main" val="374874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2FADE-AB8A-E4F5-EBC0-269BD8DE66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3229773-5E62-7E96-3B8C-96429C534289}"/>
              </a:ext>
            </a:extLst>
          </p:cNvPr>
          <p:cNvSpPr>
            <a:spLocks noGrp="1"/>
          </p:cNvSpPr>
          <p:nvPr>
            <p:ph type="title"/>
          </p:nvPr>
        </p:nvSpPr>
        <p:spPr/>
        <p:txBody>
          <a:bodyPr>
            <a:normAutofit/>
          </a:bodyPr>
          <a:lstStyle/>
          <a:p>
            <a:r>
              <a:rPr lang="fr-FR" sz="2800" dirty="0"/>
              <a:t>Premiers retours de l’enquête DPC</a:t>
            </a:r>
          </a:p>
        </p:txBody>
      </p:sp>
      <p:pic>
        <p:nvPicPr>
          <p:cNvPr id="1026" name="Picture 2">
            <a:extLst>
              <a:ext uri="{FF2B5EF4-FFF2-40B4-BE49-F238E27FC236}">
                <a16:creationId xmlns:a16="http://schemas.microsoft.com/office/drawing/2014/main" id="{0AEE6092-71A9-0735-6B3E-CB5B63F1A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671" y="2030029"/>
            <a:ext cx="9074855" cy="4115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4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C85E28-767C-0853-F96A-1ABA6C3BEC9B}"/>
              </a:ext>
            </a:extLst>
          </p:cNvPr>
          <p:cNvSpPr>
            <a:spLocks noGrp="1"/>
          </p:cNvSpPr>
          <p:nvPr>
            <p:ph type="title"/>
          </p:nvPr>
        </p:nvSpPr>
        <p:spPr/>
        <p:txBody>
          <a:bodyPr>
            <a:normAutofit/>
          </a:bodyPr>
          <a:lstStyle/>
          <a:p>
            <a:r>
              <a:rPr lang="fr-FR" sz="2800" dirty="0"/>
              <a:t>Premiers retours de l’enquête DPC</a:t>
            </a:r>
          </a:p>
        </p:txBody>
      </p:sp>
      <p:pic>
        <p:nvPicPr>
          <p:cNvPr id="2050" name="Picture 2" descr="Tableau des réponses au formulaire Forms. Titre de la question : Avez-vous déjà réalisé une action dans le cadre du DPC ?. Nombre de réponses : 542 réponses.">
            <a:extLst>
              <a:ext uri="{FF2B5EF4-FFF2-40B4-BE49-F238E27FC236}">
                <a16:creationId xmlns:a16="http://schemas.microsoft.com/office/drawing/2014/main" id="{F60665E9-5F32-ED70-6604-A24A5E38E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289" y="2214694"/>
            <a:ext cx="10184906" cy="4284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44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D189A5-B14F-2A3C-E05B-C8C6D82D2DE4}"/>
              </a:ext>
            </a:extLst>
          </p:cNvPr>
          <p:cNvSpPr>
            <a:spLocks noGrp="1"/>
          </p:cNvSpPr>
          <p:nvPr>
            <p:ph type="title"/>
          </p:nvPr>
        </p:nvSpPr>
        <p:spPr>
          <a:xfrm>
            <a:off x="913774" y="393230"/>
            <a:ext cx="10364451" cy="1596177"/>
          </a:xfrm>
        </p:spPr>
        <p:txBody>
          <a:bodyPr/>
          <a:lstStyle/>
          <a:p>
            <a:r>
              <a:rPr lang="fr-FR" sz="3600" dirty="0"/>
              <a:t>Premiers retours de l’enquête DPC</a:t>
            </a:r>
            <a:endParaRPr lang="fr-FR" dirty="0"/>
          </a:p>
        </p:txBody>
      </p:sp>
      <p:sp>
        <p:nvSpPr>
          <p:cNvPr id="3" name="Espace réservé du contenu 2">
            <a:extLst>
              <a:ext uri="{FF2B5EF4-FFF2-40B4-BE49-F238E27FC236}">
                <a16:creationId xmlns:a16="http://schemas.microsoft.com/office/drawing/2014/main" id="{61678ABD-4575-C416-5296-A15CC8E50FE4}"/>
              </a:ext>
            </a:extLst>
          </p:cNvPr>
          <p:cNvSpPr>
            <a:spLocks noGrp="1"/>
          </p:cNvSpPr>
          <p:nvPr>
            <p:ph sz="quarter" idx="13"/>
          </p:nvPr>
        </p:nvSpPr>
        <p:spPr>
          <a:xfrm>
            <a:off x="784879" y="2004240"/>
            <a:ext cx="10834277" cy="4643306"/>
          </a:xfrm>
          <a:solidFill>
            <a:schemeClr val="accent2">
              <a:lumMod val="50000"/>
            </a:schemeClr>
          </a:solidFill>
        </p:spPr>
        <p:txBody>
          <a:bodyPr>
            <a:normAutofit fontScale="70000" lnSpcReduction="20000"/>
          </a:bodyPr>
          <a:lstStyle/>
          <a:p>
            <a:pPr marL="457200" indent="-457200">
              <a:buFont typeface="+mj-lt"/>
              <a:buAutoNum type="arabicPeriod"/>
            </a:pPr>
            <a:r>
              <a:rPr lang="fr-FR" sz="2300" b="1" dirty="0">
                <a:solidFill>
                  <a:schemeClr val="bg1"/>
                </a:solidFill>
              </a:rPr>
              <a:t>Prise en charge des problématiques de santé de la femme (54%)</a:t>
            </a:r>
          </a:p>
          <a:p>
            <a:pPr marL="457200" indent="-457200">
              <a:buFont typeface="+mj-lt"/>
              <a:buAutoNum type="arabicPeriod"/>
            </a:pPr>
            <a:r>
              <a:rPr lang="fr-FR" sz="2300" b="1" dirty="0">
                <a:solidFill>
                  <a:schemeClr val="bg1"/>
                </a:solidFill>
              </a:rPr>
              <a:t>Amélioration de la prise en charge de la douleur (50%)</a:t>
            </a:r>
          </a:p>
          <a:p>
            <a:pPr marL="457200" indent="-457200">
              <a:buFont typeface="+mj-lt"/>
              <a:buAutoNum type="arabicPeriod"/>
            </a:pPr>
            <a:r>
              <a:rPr lang="fr-FR" sz="2300" b="1" dirty="0">
                <a:solidFill>
                  <a:schemeClr val="bg1"/>
                </a:solidFill>
              </a:rPr>
              <a:t>Bon usage des médicaments (40%)</a:t>
            </a:r>
          </a:p>
          <a:p>
            <a:pPr marL="457200" indent="-457200">
              <a:buFont typeface="+mj-lt"/>
              <a:buAutoNum type="arabicPeriod"/>
            </a:pPr>
            <a:r>
              <a:rPr lang="fr-FR" sz="2300" b="1" dirty="0">
                <a:solidFill>
                  <a:schemeClr val="bg1"/>
                </a:solidFill>
              </a:rPr>
              <a:t>Bon usage des dispositifs médicaux (40%)</a:t>
            </a:r>
          </a:p>
          <a:p>
            <a:pPr marL="457200" indent="-457200">
              <a:buFont typeface="+mj-lt"/>
              <a:buAutoNum type="arabicPeriod"/>
            </a:pPr>
            <a:r>
              <a:rPr lang="fr-FR" sz="2300" b="1" dirty="0">
                <a:solidFill>
                  <a:schemeClr val="bg1"/>
                </a:solidFill>
              </a:rPr>
              <a:t>Prise en charge des cancers, notamment chez l’enfant, l’adolescent et le jeune adulte (36%)</a:t>
            </a:r>
          </a:p>
          <a:p>
            <a:pPr marL="457200" indent="-457200">
              <a:buFont typeface="+mj-lt"/>
              <a:buAutoNum type="arabicPeriod"/>
            </a:pPr>
            <a:r>
              <a:rPr lang="fr-FR" sz="2300" b="1" dirty="0">
                <a:solidFill>
                  <a:schemeClr val="bg1"/>
                </a:solidFill>
              </a:rPr>
              <a:t>Promotion des comportements favorables à la santé, incluant l’alimentation saine et l’activité physique régulière (32%)</a:t>
            </a:r>
          </a:p>
          <a:p>
            <a:pPr marL="457200" indent="-457200">
              <a:buFont typeface="+mj-lt"/>
              <a:buAutoNum type="arabicPeriod"/>
            </a:pPr>
            <a:r>
              <a:rPr lang="fr-FR" sz="2300" b="1" dirty="0">
                <a:solidFill>
                  <a:schemeClr val="bg1"/>
                </a:solidFill>
              </a:rPr>
              <a:t>Repérage précoce, accompagnement et prise en charge des patients présentant des pratiques addictives de type tabac, alcool, cannabis, opioïdes, jeux d’écrans, achats compulsifs, sexe (29%)</a:t>
            </a:r>
          </a:p>
          <a:p>
            <a:pPr marL="457200" indent="-457200">
              <a:buFont typeface="+mj-lt"/>
              <a:buAutoNum type="arabicPeriod"/>
            </a:pPr>
            <a:r>
              <a:rPr lang="fr-FR" sz="2300" b="1" dirty="0">
                <a:solidFill>
                  <a:schemeClr val="bg1"/>
                </a:solidFill>
              </a:rPr>
              <a:t>Promotion de la vaccination (26,%) </a:t>
            </a:r>
            <a:r>
              <a:rPr lang="fr-FR" sz="2000" dirty="0"/>
              <a:t>⚠️</a:t>
            </a:r>
            <a:r>
              <a:rPr lang="fr-FR" sz="2300" b="1" dirty="0">
                <a:solidFill>
                  <a:schemeClr val="bg1"/>
                </a:solidFill>
              </a:rPr>
              <a:t>évolution de la fiche de cadrage</a:t>
            </a:r>
          </a:p>
          <a:p>
            <a:pPr marL="457200" indent="-457200">
              <a:buFont typeface="+mj-lt"/>
              <a:buAutoNum type="arabicPeriod"/>
            </a:pPr>
            <a:r>
              <a:rPr lang="fr-FR" sz="2300" b="1" dirty="0">
                <a:solidFill>
                  <a:schemeClr val="bg1"/>
                </a:solidFill>
              </a:rPr>
              <a:t>Maitrise des fondamentaux de l’Education Thérapeutique du Patient (25%)</a:t>
            </a:r>
          </a:p>
          <a:p>
            <a:pPr marL="457200" indent="-457200">
              <a:buFont typeface="+mj-lt"/>
              <a:buAutoNum type="arabicPeriod"/>
            </a:pPr>
            <a:r>
              <a:rPr lang="fr-FR" sz="2300" b="1" dirty="0">
                <a:solidFill>
                  <a:schemeClr val="bg1"/>
                </a:solidFill>
              </a:rPr>
              <a:t>Maitrise des risques associés aux actes et aux parcours de soin (14%)</a:t>
            </a:r>
          </a:p>
          <a:p>
            <a:endParaRPr lang="fr-FR" dirty="0"/>
          </a:p>
        </p:txBody>
      </p:sp>
    </p:spTree>
    <p:extLst>
      <p:ext uri="{BB962C8B-B14F-4D97-AF65-F5344CB8AC3E}">
        <p14:creationId xmlns:p14="http://schemas.microsoft.com/office/powerpoint/2010/main" val="2673220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4D155-1A1C-5DF6-D2C8-173AEE078C45}"/>
              </a:ext>
            </a:extLst>
          </p:cNvPr>
          <p:cNvSpPr>
            <a:spLocks noGrp="1"/>
          </p:cNvSpPr>
          <p:nvPr>
            <p:ph type="title"/>
          </p:nvPr>
        </p:nvSpPr>
        <p:spPr>
          <a:xfrm>
            <a:off x="2425148" y="179618"/>
            <a:ext cx="8185086" cy="1596177"/>
          </a:xfrm>
        </p:spPr>
        <p:txBody>
          <a:bodyPr/>
          <a:lstStyle/>
          <a:p>
            <a:r>
              <a:rPr lang="fr-FR" dirty="0"/>
              <a:t>Les acteurs DU CNP PPO</a:t>
            </a:r>
          </a:p>
        </p:txBody>
      </p:sp>
      <p:pic>
        <p:nvPicPr>
          <p:cNvPr id="6" name="Espace réservé du contenu 5" descr="Une image contenant personne, Visage humain, habits, sourire&#10;&#10;Description générée automatiquement">
            <a:extLst>
              <a:ext uri="{FF2B5EF4-FFF2-40B4-BE49-F238E27FC236}">
                <a16:creationId xmlns:a16="http://schemas.microsoft.com/office/drawing/2014/main" id="{4B90DE11-4315-77C9-99B2-39DF0234B637}"/>
              </a:ext>
            </a:extLst>
          </p:cNvPr>
          <p:cNvPicPr>
            <a:picLocks noGrp="1" noChangeAspect="1"/>
          </p:cNvPicPr>
          <p:nvPr>
            <p:ph sz="quarter" idx="13"/>
          </p:nvPr>
        </p:nvPicPr>
        <p:blipFill>
          <a:blip r:embed="rId3"/>
          <a:stretch>
            <a:fillRect/>
          </a:stretch>
        </p:blipFill>
        <p:spPr>
          <a:xfrm>
            <a:off x="2240102" y="2154035"/>
            <a:ext cx="2082707" cy="3004954"/>
          </a:xfrm>
          <a:prstGeom prst="ellipse">
            <a:avLst/>
          </a:prstGeom>
          <a:ln>
            <a:noFill/>
          </a:ln>
          <a:effectLst>
            <a:softEdge rad="112500"/>
          </a:effectLst>
        </p:spPr>
      </p:pic>
      <p:sp>
        <p:nvSpPr>
          <p:cNvPr id="9" name="ZoneTexte 8">
            <a:extLst>
              <a:ext uri="{FF2B5EF4-FFF2-40B4-BE49-F238E27FC236}">
                <a16:creationId xmlns:a16="http://schemas.microsoft.com/office/drawing/2014/main" id="{BFC7E4CC-CCA9-39BA-5DE2-5F39530E2B13}"/>
              </a:ext>
            </a:extLst>
          </p:cNvPr>
          <p:cNvSpPr txBox="1"/>
          <p:nvPr/>
        </p:nvSpPr>
        <p:spPr>
          <a:xfrm>
            <a:off x="2007156" y="5431227"/>
            <a:ext cx="3237547" cy="646331"/>
          </a:xfrm>
          <a:prstGeom prst="rect">
            <a:avLst/>
          </a:prstGeom>
          <a:noFill/>
        </p:spPr>
        <p:txBody>
          <a:bodyPr wrap="square" rtlCol="0">
            <a:spAutoFit/>
          </a:bodyPr>
          <a:lstStyle/>
          <a:p>
            <a:r>
              <a:rPr lang="fr-FR" dirty="0">
                <a:latin typeface="Century Gothic" panose="020B0502020202020204" pitchFamily="34" charset="0"/>
              </a:rPr>
              <a:t>Arielle BONNEFOY, présidente du CNPPPO</a:t>
            </a:r>
          </a:p>
        </p:txBody>
      </p:sp>
      <p:sp>
        <p:nvSpPr>
          <p:cNvPr id="10" name="ZoneTexte 9">
            <a:extLst>
              <a:ext uri="{FF2B5EF4-FFF2-40B4-BE49-F238E27FC236}">
                <a16:creationId xmlns:a16="http://schemas.microsoft.com/office/drawing/2014/main" id="{374EC5B1-FDF0-DBBD-25BF-F7797044714B}"/>
              </a:ext>
            </a:extLst>
          </p:cNvPr>
          <p:cNvSpPr txBox="1"/>
          <p:nvPr/>
        </p:nvSpPr>
        <p:spPr>
          <a:xfrm>
            <a:off x="6096000" y="5431227"/>
            <a:ext cx="4088844" cy="646331"/>
          </a:xfrm>
          <a:prstGeom prst="rect">
            <a:avLst/>
          </a:prstGeom>
          <a:noFill/>
        </p:spPr>
        <p:txBody>
          <a:bodyPr wrap="square" rtlCol="0">
            <a:spAutoFit/>
          </a:bodyPr>
          <a:lstStyle/>
          <a:p>
            <a:r>
              <a:rPr lang="fr-FR" dirty="0">
                <a:latin typeface="Century Gothic" panose="020B0502020202020204" pitchFamily="34" charset="0"/>
              </a:rPr>
              <a:t>David BROUSSEAU, </a:t>
            </a:r>
          </a:p>
          <a:p>
            <a:r>
              <a:rPr lang="fr-FR" dirty="0">
                <a:latin typeface="Century Gothic" panose="020B0502020202020204" pitchFamily="34" charset="0"/>
              </a:rPr>
              <a:t>membre du bureau du CNPPPO</a:t>
            </a:r>
          </a:p>
        </p:txBody>
      </p:sp>
      <p:pic>
        <p:nvPicPr>
          <p:cNvPr id="4" name="Image 3" descr="Une image contenant Visage humain, personne, Front, Menton&#10;&#10;Le contenu généré par l’IA peut être incorrect.">
            <a:extLst>
              <a:ext uri="{FF2B5EF4-FFF2-40B4-BE49-F238E27FC236}">
                <a16:creationId xmlns:a16="http://schemas.microsoft.com/office/drawing/2014/main" id="{917D10B4-63A7-0447-6041-0A9F204C0866}"/>
              </a:ext>
            </a:extLst>
          </p:cNvPr>
          <p:cNvPicPr>
            <a:picLocks noChangeAspect="1"/>
          </p:cNvPicPr>
          <p:nvPr/>
        </p:nvPicPr>
        <p:blipFill>
          <a:blip r:embed="rId4"/>
          <a:stretch>
            <a:fillRect/>
          </a:stretch>
        </p:blipFill>
        <p:spPr>
          <a:xfrm>
            <a:off x="6772276" y="2318058"/>
            <a:ext cx="2396906" cy="2396906"/>
          </a:xfrm>
          <a:prstGeom prst="ellipse">
            <a:avLst/>
          </a:prstGeom>
          <a:ln>
            <a:noFill/>
          </a:ln>
          <a:effectLst>
            <a:softEdge rad="112500"/>
          </a:effectLst>
        </p:spPr>
      </p:pic>
    </p:spTree>
    <p:extLst>
      <p:ext uri="{BB962C8B-B14F-4D97-AF65-F5344CB8AC3E}">
        <p14:creationId xmlns:p14="http://schemas.microsoft.com/office/powerpoint/2010/main" val="3006855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7894-3073-DABC-CD26-492E7FB261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DBE19E-A94C-94AE-CA9C-246EEEC3ECF5}"/>
              </a:ext>
            </a:extLst>
          </p:cNvPr>
          <p:cNvSpPr>
            <a:spLocks noGrp="1"/>
          </p:cNvSpPr>
          <p:nvPr>
            <p:ph type="title"/>
          </p:nvPr>
        </p:nvSpPr>
        <p:spPr/>
        <p:txBody>
          <a:bodyPr>
            <a:normAutofit/>
          </a:bodyPr>
          <a:lstStyle/>
          <a:p>
            <a:r>
              <a:rPr lang="fr-FR" sz="2800" dirty="0"/>
              <a:t>Premiers retours de l’enquête DPC</a:t>
            </a:r>
          </a:p>
        </p:txBody>
      </p:sp>
      <p:pic>
        <p:nvPicPr>
          <p:cNvPr id="5122" name="Picture 2" descr="Tableau des réponses au formulaire Forms. Titre de la question : Souhaiteriez-vous obtenir plus d’informations sur le DPC ? . Nombre de réponses : 534 réponses.">
            <a:extLst>
              <a:ext uri="{FF2B5EF4-FFF2-40B4-BE49-F238E27FC236}">
                <a16:creationId xmlns:a16="http://schemas.microsoft.com/office/drawing/2014/main" id="{813D657C-E057-47AC-5446-6C80771BF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046" y="2093843"/>
            <a:ext cx="10056587" cy="423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06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a:extLst>
            <a:ext uri="{FF2B5EF4-FFF2-40B4-BE49-F238E27FC236}">
              <a16:creationId xmlns:a16="http://schemas.microsoft.com/office/drawing/2014/main" id="{75A0C9A8-4FDC-0508-F3C8-E095CF543C2F}"/>
            </a:ext>
          </a:extLst>
        </p:cNvPr>
        <p:cNvGrpSpPr/>
        <p:nvPr/>
      </p:nvGrpSpPr>
      <p:grpSpPr>
        <a:xfrm>
          <a:off x="0" y="0"/>
          <a:ext cx="0" cy="0"/>
          <a:chOff x="0" y="0"/>
          <a:chExt cx="0" cy="0"/>
        </a:xfrm>
      </p:grpSpPr>
      <p:pic>
        <p:nvPicPr>
          <p:cNvPr id="4" name="Image 3" descr="Une image contenant personne, habits, intérieur, mur&#10;&#10;Description générée automatiquement">
            <a:extLst>
              <a:ext uri="{FF2B5EF4-FFF2-40B4-BE49-F238E27FC236}">
                <a16:creationId xmlns:a16="http://schemas.microsoft.com/office/drawing/2014/main" id="{E33C7C34-DE15-995E-9792-2931D5B9FEA5}"/>
              </a:ext>
            </a:extLst>
          </p:cNvPr>
          <p:cNvPicPr>
            <a:picLocks noChangeAspect="1"/>
          </p:cNvPicPr>
          <p:nvPr/>
        </p:nvPicPr>
        <p:blipFill>
          <a:blip r:embed="rId4">
            <a:alphaModFix amt="5000"/>
          </a:blip>
          <a:stretch>
            <a:fillRect/>
          </a:stretch>
        </p:blipFill>
        <p:spPr>
          <a:xfrm>
            <a:off x="0" y="-200025"/>
            <a:ext cx="12192000" cy="8136128"/>
          </a:xfrm>
          <a:prstGeom prst="rect">
            <a:avLst/>
          </a:prstGeom>
        </p:spPr>
      </p:pic>
      <p:sp>
        <p:nvSpPr>
          <p:cNvPr id="2" name="Titre 1">
            <a:extLst>
              <a:ext uri="{FF2B5EF4-FFF2-40B4-BE49-F238E27FC236}">
                <a16:creationId xmlns:a16="http://schemas.microsoft.com/office/drawing/2014/main" id="{F01779E0-2EC3-3CBF-84F7-BC5A27B13E70}"/>
              </a:ext>
            </a:extLst>
          </p:cNvPr>
          <p:cNvSpPr>
            <a:spLocks noGrp="1"/>
          </p:cNvSpPr>
          <p:nvPr>
            <p:ph type="title"/>
          </p:nvPr>
        </p:nvSpPr>
        <p:spPr>
          <a:xfrm>
            <a:off x="2301766" y="387289"/>
            <a:ext cx="7851227" cy="1596177"/>
          </a:xfrm>
        </p:spPr>
        <p:txBody>
          <a:bodyPr>
            <a:normAutofit/>
          </a:bodyPr>
          <a:lstStyle/>
          <a:p>
            <a:r>
              <a:rPr lang="fr-FR" sz="2800" dirty="0"/>
              <a:t>COMMENT S’INSCRIRE A UNE FORMATION ?</a:t>
            </a:r>
          </a:p>
        </p:txBody>
      </p:sp>
      <p:sp>
        <p:nvSpPr>
          <p:cNvPr id="3" name="Espace réservé du contenu 2">
            <a:extLst>
              <a:ext uri="{FF2B5EF4-FFF2-40B4-BE49-F238E27FC236}">
                <a16:creationId xmlns:a16="http://schemas.microsoft.com/office/drawing/2014/main" id="{0BAE2FCE-96B4-47B7-B5F3-BAABE3091F3B}"/>
              </a:ext>
            </a:extLst>
          </p:cNvPr>
          <p:cNvSpPr>
            <a:spLocks noGrp="1"/>
          </p:cNvSpPr>
          <p:nvPr>
            <p:ph sz="quarter" idx="13"/>
          </p:nvPr>
        </p:nvSpPr>
        <p:spPr>
          <a:xfrm>
            <a:off x="1046480" y="2273026"/>
            <a:ext cx="9723390" cy="3424107"/>
          </a:xfrm>
        </p:spPr>
        <p:txBody>
          <a:bodyPr>
            <a:noAutofit/>
          </a:bodyPr>
          <a:lstStyle/>
          <a:p>
            <a:pPr algn="l"/>
            <a:r>
              <a:rPr lang="fr-FR" b="0" i="0" dirty="0">
                <a:solidFill>
                  <a:srgbClr val="212529"/>
                </a:solidFill>
                <a:effectLst/>
              </a:rPr>
              <a:t>Vous pouvez </a:t>
            </a:r>
            <a:r>
              <a:rPr lang="fr-FR" b="1" i="0" dirty="0">
                <a:solidFill>
                  <a:srgbClr val="212529"/>
                </a:solidFill>
                <a:effectLst/>
              </a:rPr>
              <a:t>rechercher une action de formation éligible au DPC </a:t>
            </a:r>
            <a:r>
              <a:rPr lang="fr-FR" b="0" i="0" dirty="0">
                <a:solidFill>
                  <a:srgbClr val="212529"/>
                </a:solidFill>
                <a:effectLst/>
              </a:rPr>
              <a:t>sur le site de l’Agence Nationale du DPC : </a:t>
            </a:r>
            <a:r>
              <a:rPr lang="fr-FR" b="0" i="0" u="none" strike="noStrike" dirty="0">
                <a:solidFill>
                  <a:srgbClr val="212529"/>
                </a:solidFill>
                <a:effectLst/>
                <a:hlinkClick r:id="rId5"/>
              </a:rPr>
              <a:t>https://www.agencedpc.fr/formations-dpc-rechercher-un-dpc</a:t>
            </a:r>
            <a:r>
              <a:rPr lang="fr-FR" b="0" i="0" dirty="0">
                <a:solidFill>
                  <a:srgbClr val="212529"/>
                </a:solidFill>
                <a:effectLst/>
              </a:rPr>
              <a:t>.</a:t>
            </a:r>
          </a:p>
          <a:p>
            <a:pPr algn="l"/>
            <a:endParaRPr lang="fr-FR" b="0" i="0" dirty="0">
              <a:solidFill>
                <a:srgbClr val="212529"/>
              </a:solidFill>
              <a:effectLst/>
            </a:endParaRPr>
          </a:p>
          <a:p>
            <a:pPr algn="l"/>
            <a:r>
              <a:rPr lang="fr-FR" b="0" i="0" dirty="0">
                <a:solidFill>
                  <a:srgbClr val="212529"/>
                </a:solidFill>
                <a:effectLst/>
                <a:sym typeface="Wingdings" panose="05000000000000000000" pitchFamily="2" charset="2"/>
              </a:rPr>
              <a:t></a:t>
            </a:r>
            <a:r>
              <a:rPr lang="fr-FR" dirty="0">
                <a:solidFill>
                  <a:srgbClr val="212529"/>
                </a:solidFill>
                <a:sym typeface="Wingdings" panose="05000000000000000000" pitchFamily="2" charset="2"/>
              </a:rPr>
              <a:t>C</a:t>
            </a:r>
            <a:r>
              <a:rPr lang="fr-FR" b="0" i="0" dirty="0">
                <a:solidFill>
                  <a:srgbClr val="212529"/>
                </a:solidFill>
                <a:effectLst/>
              </a:rPr>
              <a:t>ontacter l’organisme de formation </a:t>
            </a:r>
            <a:r>
              <a:rPr lang="fr-FR" dirty="0">
                <a:solidFill>
                  <a:srgbClr val="212529"/>
                </a:solidFill>
                <a:sym typeface="Wingdings" panose="05000000000000000000" pitchFamily="2" charset="2"/>
              </a:rPr>
              <a:t> </a:t>
            </a:r>
            <a:r>
              <a:rPr lang="fr-FR" b="0" i="0" dirty="0">
                <a:solidFill>
                  <a:srgbClr val="212529"/>
                </a:solidFill>
                <a:effectLst/>
              </a:rPr>
              <a:t>les modalités organisationnelles et financières (dates, tarifs) de la formation</a:t>
            </a:r>
          </a:p>
        </p:txBody>
      </p:sp>
    </p:spTree>
    <p:extLst>
      <p:ext uri="{BB962C8B-B14F-4D97-AF65-F5344CB8AC3E}">
        <p14:creationId xmlns:p14="http://schemas.microsoft.com/office/powerpoint/2010/main" val="248896849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D4FB-44F8-F767-45CE-6A46587EDDD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41C3A8-4409-2B19-F533-C11097E248DA}"/>
              </a:ext>
            </a:extLst>
          </p:cNvPr>
          <p:cNvSpPr>
            <a:spLocks noGrp="1"/>
          </p:cNvSpPr>
          <p:nvPr>
            <p:ph type="title"/>
          </p:nvPr>
        </p:nvSpPr>
        <p:spPr>
          <a:xfrm>
            <a:off x="1657450" y="735234"/>
            <a:ext cx="9525627" cy="2693766"/>
          </a:xfrm>
        </p:spPr>
        <p:txBody>
          <a:bodyPr/>
          <a:lstStyle/>
          <a:p>
            <a:pPr lvl="0"/>
            <a:r>
              <a:rPr lang="fr-FR" b="1" cap="none" dirty="0"/>
              <a:t>Les droits et les obligations en matière de formation professionnelle (DPC et hors DPC)</a:t>
            </a:r>
            <a:endParaRPr lang="fr-FR" dirty="0"/>
          </a:p>
        </p:txBody>
      </p:sp>
      <p:pic>
        <p:nvPicPr>
          <p:cNvPr id="7" name="Image 6" descr="Une image contenant habits, personne, Visage humain, verres&#10;&#10;Description générée automatiquement">
            <a:extLst>
              <a:ext uri="{FF2B5EF4-FFF2-40B4-BE49-F238E27FC236}">
                <a16:creationId xmlns:a16="http://schemas.microsoft.com/office/drawing/2014/main" id="{62DDA235-51B7-2FFD-A9F6-DCF52565DFE6}"/>
              </a:ext>
            </a:extLst>
          </p:cNvPr>
          <p:cNvPicPr>
            <a:picLocks noChangeAspect="1"/>
          </p:cNvPicPr>
          <p:nvPr/>
        </p:nvPicPr>
        <p:blipFill>
          <a:blip r:embed="rId3"/>
          <a:stretch>
            <a:fillRect/>
          </a:stretch>
        </p:blipFill>
        <p:spPr>
          <a:xfrm>
            <a:off x="92765" y="3429000"/>
            <a:ext cx="7439025" cy="3327753"/>
          </a:xfrm>
          <a:prstGeom prst="rect">
            <a:avLst/>
          </a:prstGeom>
          <a:ln>
            <a:noFill/>
          </a:ln>
          <a:effectLst>
            <a:softEdge rad="112500"/>
          </a:effectLst>
        </p:spPr>
      </p:pic>
    </p:spTree>
    <p:extLst>
      <p:ext uri="{BB962C8B-B14F-4D97-AF65-F5344CB8AC3E}">
        <p14:creationId xmlns:p14="http://schemas.microsoft.com/office/powerpoint/2010/main" val="2226036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8D5B-7BF3-F5E1-D78B-F40EEDF179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9A7E6B-9011-D70E-B242-63C73C77CF4B}"/>
              </a:ext>
            </a:extLst>
          </p:cNvPr>
          <p:cNvSpPr>
            <a:spLocks noGrp="1"/>
          </p:cNvSpPr>
          <p:nvPr>
            <p:ph type="title"/>
          </p:nvPr>
        </p:nvSpPr>
        <p:spPr>
          <a:xfrm>
            <a:off x="2301766" y="387289"/>
            <a:ext cx="5423009" cy="1596177"/>
          </a:xfrm>
        </p:spPr>
        <p:txBody>
          <a:bodyPr>
            <a:normAutofit/>
          </a:bodyPr>
          <a:lstStyle/>
          <a:p>
            <a:r>
              <a:rPr lang="fr-FR" sz="2800" dirty="0"/>
              <a:t>COMMENT S’organise la FORMATION ?</a:t>
            </a:r>
          </a:p>
        </p:txBody>
      </p:sp>
      <p:sp>
        <p:nvSpPr>
          <p:cNvPr id="3" name="Espace réservé du contenu 2">
            <a:extLst>
              <a:ext uri="{FF2B5EF4-FFF2-40B4-BE49-F238E27FC236}">
                <a16:creationId xmlns:a16="http://schemas.microsoft.com/office/drawing/2014/main" id="{565690F6-D294-0F80-C3E0-E85857D0F252}"/>
              </a:ext>
            </a:extLst>
          </p:cNvPr>
          <p:cNvSpPr>
            <a:spLocks noGrp="1"/>
          </p:cNvSpPr>
          <p:nvPr>
            <p:ph sz="quarter" idx="13"/>
          </p:nvPr>
        </p:nvSpPr>
        <p:spPr>
          <a:xfrm>
            <a:off x="809311" y="2905292"/>
            <a:ext cx="10896913" cy="3424107"/>
          </a:xfrm>
        </p:spPr>
        <p:txBody>
          <a:bodyPr>
            <a:noAutofit/>
          </a:bodyPr>
          <a:lstStyle/>
          <a:p>
            <a:pPr algn="l"/>
            <a:r>
              <a:rPr lang="fr-FR" sz="1800" b="0" i="0" dirty="0">
                <a:solidFill>
                  <a:srgbClr val="212529"/>
                </a:solidFill>
                <a:effectLst/>
              </a:rPr>
              <a:t>Si la formation se déroule durant votre temps de travail, l’accord du pharmacien titulaire est obligatoire, si la formation se déroule hors temps de travail son accord n’est pas obligatoire.</a:t>
            </a:r>
          </a:p>
          <a:p>
            <a:pPr algn="l"/>
            <a:endParaRPr lang="fr-FR" sz="1800" b="0" i="0" dirty="0">
              <a:solidFill>
                <a:srgbClr val="212529"/>
              </a:solidFill>
              <a:effectLst/>
            </a:endParaRPr>
          </a:p>
          <a:p>
            <a:pPr algn="l"/>
            <a:r>
              <a:rPr lang="fr-FR" sz="1800" b="0" i="0" dirty="0">
                <a:solidFill>
                  <a:srgbClr val="212529"/>
                </a:solidFill>
                <a:effectLst/>
              </a:rPr>
              <a:t>Les actions de formation qui répondent à un </a:t>
            </a:r>
            <a:r>
              <a:rPr lang="fr-FR" sz="1800" b="1" i="0" dirty="0">
                <a:solidFill>
                  <a:srgbClr val="212529"/>
                </a:solidFill>
                <a:effectLst/>
              </a:rPr>
              <a:t>besoin de développement de compétences du préparateur/préparatrice en pharmacie </a:t>
            </a:r>
            <a:r>
              <a:rPr lang="fr-FR" sz="1800" b="0" i="0" dirty="0">
                <a:solidFill>
                  <a:srgbClr val="212529"/>
                </a:solidFill>
                <a:effectLst/>
              </a:rPr>
              <a:t>ainsi qu’à </a:t>
            </a:r>
            <a:r>
              <a:rPr lang="fr-FR" sz="1800" b="1" i="0" dirty="0">
                <a:solidFill>
                  <a:srgbClr val="212529"/>
                </a:solidFill>
                <a:effectLst/>
              </a:rPr>
              <a:t>des </a:t>
            </a:r>
            <a:r>
              <a:rPr lang="fr-FR" sz="1800" b="1" dirty="0">
                <a:solidFill>
                  <a:srgbClr val="212529"/>
                </a:solidFill>
              </a:rPr>
              <a:t>enjeux </a:t>
            </a:r>
            <a:r>
              <a:rPr lang="fr-FR" sz="1800" b="1" i="0" dirty="0">
                <a:solidFill>
                  <a:srgbClr val="212529"/>
                </a:solidFill>
                <a:effectLst/>
              </a:rPr>
              <a:t>de développement ou de maintien d’activité de l’officine </a:t>
            </a:r>
            <a:r>
              <a:rPr lang="fr-FR" sz="1800" b="0" i="0" dirty="0">
                <a:solidFill>
                  <a:srgbClr val="212529"/>
                </a:solidFill>
                <a:effectLst/>
              </a:rPr>
              <a:t>permettront au préparateur/préparatrice en pharmacie d’appliquer le contenu de la formation et ainsi d</a:t>
            </a:r>
            <a:r>
              <a:rPr lang="fr-FR" sz="1800" dirty="0">
                <a:solidFill>
                  <a:srgbClr val="212529"/>
                </a:solidFill>
              </a:rPr>
              <a:t>e faire </a:t>
            </a:r>
            <a:r>
              <a:rPr lang="fr-FR" sz="1800" b="0" i="0" dirty="0">
                <a:solidFill>
                  <a:srgbClr val="212529"/>
                </a:solidFill>
                <a:effectLst/>
              </a:rPr>
              <a:t>évoluer leur pratique professionnelle.</a:t>
            </a:r>
          </a:p>
        </p:txBody>
      </p:sp>
      <p:pic>
        <p:nvPicPr>
          <p:cNvPr id="14" name="Image 13" descr="Une image contenant personne, habits, intérieur, mur&#10;&#10;Description générée automatiquement">
            <a:extLst>
              <a:ext uri="{FF2B5EF4-FFF2-40B4-BE49-F238E27FC236}">
                <a16:creationId xmlns:a16="http://schemas.microsoft.com/office/drawing/2014/main" id="{0A471023-D065-FEB5-6B89-59587C90D27A}"/>
              </a:ext>
            </a:extLst>
          </p:cNvPr>
          <p:cNvPicPr>
            <a:picLocks noChangeAspect="1"/>
          </p:cNvPicPr>
          <p:nvPr/>
        </p:nvPicPr>
        <p:blipFill>
          <a:blip r:embed="rId3"/>
          <a:stretch>
            <a:fillRect/>
          </a:stretch>
        </p:blipFill>
        <p:spPr>
          <a:xfrm>
            <a:off x="8393229" y="1"/>
            <a:ext cx="3882152" cy="2590690"/>
          </a:xfrm>
          <a:prstGeom prst="rect">
            <a:avLst/>
          </a:prstGeom>
          <a:ln>
            <a:noFill/>
          </a:ln>
          <a:effectLst>
            <a:softEdge rad="112500"/>
          </a:effectLst>
        </p:spPr>
      </p:pic>
    </p:spTree>
    <p:extLst>
      <p:ext uri="{BB962C8B-B14F-4D97-AF65-F5344CB8AC3E}">
        <p14:creationId xmlns:p14="http://schemas.microsoft.com/office/powerpoint/2010/main" val="225760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8D5B-7BF3-F5E1-D78B-F40EEDF1795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9A7E6B-9011-D70E-B242-63C73C77CF4B}"/>
              </a:ext>
            </a:extLst>
          </p:cNvPr>
          <p:cNvSpPr>
            <a:spLocks noGrp="1"/>
          </p:cNvSpPr>
          <p:nvPr>
            <p:ph type="title"/>
          </p:nvPr>
        </p:nvSpPr>
        <p:spPr>
          <a:xfrm>
            <a:off x="2301766" y="387289"/>
            <a:ext cx="5423009" cy="1596177"/>
          </a:xfrm>
        </p:spPr>
        <p:txBody>
          <a:bodyPr>
            <a:normAutofit/>
          </a:bodyPr>
          <a:lstStyle/>
          <a:p>
            <a:r>
              <a:rPr lang="fr-FR" sz="2800" dirty="0"/>
              <a:t>COMMENT S’organise la FORMATION ?</a:t>
            </a:r>
          </a:p>
        </p:txBody>
      </p:sp>
      <p:pic>
        <p:nvPicPr>
          <p:cNvPr id="14" name="Image 13" descr="Une image contenant personne, habits, intérieur, mur&#10;&#10;Description générée automatiquement">
            <a:extLst>
              <a:ext uri="{FF2B5EF4-FFF2-40B4-BE49-F238E27FC236}">
                <a16:creationId xmlns:a16="http://schemas.microsoft.com/office/drawing/2014/main" id="{0A471023-D065-FEB5-6B89-59587C90D27A}"/>
              </a:ext>
            </a:extLst>
          </p:cNvPr>
          <p:cNvPicPr>
            <a:picLocks noChangeAspect="1"/>
          </p:cNvPicPr>
          <p:nvPr/>
        </p:nvPicPr>
        <p:blipFill>
          <a:blip r:embed="rId3"/>
          <a:stretch>
            <a:fillRect/>
          </a:stretch>
        </p:blipFill>
        <p:spPr>
          <a:xfrm>
            <a:off x="8393229" y="1"/>
            <a:ext cx="3882152" cy="2590690"/>
          </a:xfrm>
          <a:prstGeom prst="rect">
            <a:avLst/>
          </a:prstGeom>
          <a:ln>
            <a:noFill/>
          </a:ln>
          <a:effectLst>
            <a:softEdge rad="112500"/>
          </a:effectLst>
        </p:spPr>
      </p:pic>
      <p:sp>
        <p:nvSpPr>
          <p:cNvPr id="6" name="Rectangle 3">
            <a:extLst>
              <a:ext uri="{FF2B5EF4-FFF2-40B4-BE49-F238E27FC236}">
                <a16:creationId xmlns:a16="http://schemas.microsoft.com/office/drawing/2014/main" id="{F55BBFE1-E831-44AE-935F-A72185BB92BA}"/>
              </a:ext>
            </a:extLst>
          </p:cNvPr>
          <p:cNvSpPr>
            <a:spLocks noChangeArrowheads="1"/>
          </p:cNvSpPr>
          <p:nvPr/>
        </p:nvSpPr>
        <p:spPr bwMode="auto">
          <a:xfrm>
            <a:off x="1031616" y="2452192"/>
            <a:ext cx="886445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fr-FR" altLang="fr-FR" sz="2000" b="1" dirty="0">
                <a:solidFill>
                  <a:srgbClr val="212529"/>
                </a:solidFill>
                <a:latin typeface="Century Gothic" panose="020B0502020202020204" pitchFamily="34" charset="0"/>
              </a:rPr>
              <a:t>Formation obligatoire</a:t>
            </a:r>
            <a:br>
              <a:rPr lang="fr-FR" altLang="fr-FR" sz="2000" dirty="0">
                <a:solidFill>
                  <a:srgbClr val="212529"/>
                </a:solidFill>
                <a:latin typeface="Century Gothic" panose="020B0502020202020204" pitchFamily="34" charset="0"/>
              </a:rPr>
            </a:br>
            <a:r>
              <a:rPr lang="fr-FR" altLang="fr-FR" sz="2000" dirty="0">
                <a:solidFill>
                  <a:srgbClr val="212529"/>
                </a:solidFill>
                <a:latin typeface="Century Gothic" panose="020B0502020202020204" pitchFamily="34" charset="0"/>
              </a:rPr>
              <a:t>Lorsque la formation est imposée par l'employeur (pour répondre à une obligation légale ou opérationnelle), le temps passé en formation est assimilé au temps de travail effectif</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sz="2000" b="1" dirty="0">
              <a:solidFill>
                <a:srgbClr val="212529"/>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fr-FR" altLang="fr-FR" sz="2000" b="1" dirty="0">
                <a:solidFill>
                  <a:srgbClr val="212529"/>
                </a:solidFill>
                <a:latin typeface="Century Gothic" panose="020B0502020202020204" pitchFamily="34" charset="0"/>
              </a:rPr>
              <a:t>Formation volontaire</a:t>
            </a:r>
            <a:br>
              <a:rPr lang="fr-FR" altLang="fr-FR" sz="2000" dirty="0">
                <a:solidFill>
                  <a:srgbClr val="212529"/>
                </a:solidFill>
                <a:latin typeface="Century Gothic" panose="020B0502020202020204" pitchFamily="34" charset="0"/>
              </a:rPr>
            </a:br>
            <a:r>
              <a:rPr lang="fr-FR" altLang="fr-FR" sz="2000" dirty="0">
                <a:solidFill>
                  <a:srgbClr val="212529"/>
                </a:solidFill>
                <a:latin typeface="Century Gothic" panose="020B0502020202020204" pitchFamily="34" charset="0"/>
              </a:rPr>
              <a:t>En cas de formation suivie sur initiative personnelle et en dehors des heures de travail, elle n’est généralement pas comptabilisée comme temps de travail, sauf accord spécifique.</a:t>
            </a:r>
          </a:p>
        </p:txBody>
      </p:sp>
    </p:spTree>
    <p:extLst>
      <p:ext uri="{BB962C8B-B14F-4D97-AF65-F5344CB8AC3E}">
        <p14:creationId xmlns:p14="http://schemas.microsoft.com/office/powerpoint/2010/main" val="4342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a:extLst>
            <a:ext uri="{FF2B5EF4-FFF2-40B4-BE49-F238E27FC236}">
              <a16:creationId xmlns:a16="http://schemas.microsoft.com/office/drawing/2014/main" id="{4C612BBB-2639-1FA4-EDBD-5F0C3787352C}"/>
            </a:ext>
          </a:extLst>
        </p:cNvPr>
        <p:cNvGrpSpPr/>
        <p:nvPr/>
      </p:nvGrpSpPr>
      <p:grpSpPr>
        <a:xfrm>
          <a:off x="0" y="0"/>
          <a:ext cx="0" cy="0"/>
          <a:chOff x="0" y="0"/>
          <a:chExt cx="0" cy="0"/>
        </a:xfrm>
      </p:grpSpPr>
      <p:pic>
        <p:nvPicPr>
          <p:cNvPr id="4" name="Image 3" descr="Une image contenant personne, habits, intérieur, mur&#10;&#10;Description générée automatiquement">
            <a:extLst>
              <a:ext uri="{FF2B5EF4-FFF2-40B4-BE49-F238E27FC236}">
                <a16:creationId xmlns:a16="http://schemas.microsoft.com/office/drawing/2014/main" id="{A2DA8EFF-88A1-E6B3-F8F3-30254F3A5FA2}"/>
              </a:ext>
            </a:extLst>
          </p:cNvPr>
          <p:cNvPicPr>
            <a:picLocks noChangeAspect="1"/>
          </p:cNvPicPr>
          <p:nvPr/>
        </p:nvPicPr>
        <p:blipFill>
          <a:blip r:embed="rId4">
            <a:alphaModFix amt="4000"/>
          </a:blip>
          <a:stretch>
            <a:fillRect/>
          </a:stretch>
        </p:blipFill>
        <p:spPr>
          <a:xfrm>
            <a:off x="-295604" y="-76200"/>
            <a:ext cx="12192000" cy="8136128"/>
          </a:xfrm>
          <a:prstGeom prst="rect">
            <a:avLst/>
          </a:prstGeom>
        </p:spPr>
      </p:pic>
      <p:sp>
        <p:nvSpPr>
          <p:cNvPr id="2" name="Titre 1">
            <a:extLst>
              <a:ext uri="{FF2B5EF4-FFF2-40B4-BE49-F238E27FC236}">
                <a16:creationId xmlns:a16="http://schemas.microsoft.com/office/drawing/2014/main" id="{7D5F889D-6F20-5B34-1BDF-80AAB96B8BF3}"/>
              </a:ext>
            </a:extLst>
          </p:cNvPr>
          <p:cNvSpPr>
            <a:spLocks noGrp="1"/>
          </p:cNvSpPr>
          <p:nvPr>
            <p:ph type="title"/>
          </p:nvPr>
        </p:nvSpPr>
        <p:spPr>
          <a:xfrm>
            <a:off x="2873266" y="355027"/>
            <a:ext cx="7851227" cy="1596177"/>
          </a:xfrm>
        </p:spPr>
        <p:txBody>
          <a:bodyPr>
            <a:normAutofit/>
          </a:bodyPr>
          <a:lstStyle/>
          <a:p>
            <a:pPr algn="l"/>
            <a:r>
              <a:rPr lang="fr-FR" sz="2800" i="0" dirty="0">
                <a:effectLst/>
              </a:rPr>
              <a:t>Quel financement ?</a:t>
            </a:r>
          </a:p>
        </p:txBody>
      </p:sp>
      <p:sp>
        <p:nvSpPr>
          <p:cNvPr id="3" name="Espace réservé du contenu 2">
            <a:extLst>
              <a:ext uri="{FF2B5EF4-FFF2-40B4-BE49-F238E27FC236}">
                <a16:creationId xmlns:a16="http://schemas.microsoft.com/office/drawing/2014/main" id="{908813E5-29D7-B35E-04D5-812A6644EDA7}"/>
              </a:ext>
            </a:extLst>
          </p:cNvPr>
          <p:cNvSpPr>
            <a:spLocks noGrp="1"/>
          </p:cNvSpPr>
          <p:nvPr>
            <p:ph sz="quarter" idx="13"/>
          </p:nvPr>
        </p:nvSpPr>
        <p:spPr>
          <a:xfrm>
            <a:off x="1273336" y="2382431"/>
            <a:ext cx="9645328" cy="3424107"/>
          </a:xfrm>
        </p:spPr>
        <p:txBody>
          <a:bodyPr>
            <a:noAutofit/>
          </a:bodyPr>
          <a:lstStyle/>
          <a:p>
            <a:pPr algn="l"/>
            <a:r>
              <a:rPr lang="fr-FR" b="0" i="0" dirty="0">
                <a:solidFill>
                  <a:srgbClr val="212529"/>
                </a:solidFill>
                <a:effectLst/>
              </a:rPr>
              <a:t>Toutes les entreprises de droit privée verse une </a:t>
            </a:r>
            <a:r>
              <a:rPr lang="fr-FR" b="1" i="0" dirty="0">
                <a:solidFill>
                  <a:srgbClr val="212529"/>
                </a:solidFill>
                <a:effectLst/>
              </a:rPr>
              <a:t>contribution obligatoire </a:t>
            </a:r>
            <a:r>
              <a:rPr lang="fr-FR" b="0" i="0" dirty="0">
                <a:solidFill>
                  <a:srgbClr val="212529"/>
                </a:solidFill>
                <a:effectLst/>
              </a:rPr>
              <a:t>au titre de la formation professionnelle continue à un OPCO.</a:t>
            </a:r>
          </a:p>
          <a:p>
            <a:pPr algn="l"/>
            <a:r>
              <a:rPr lang="fr-FR" b="0" i="0" dirty="0">
                <a:solidFill>
                  <a:srgbClr val="212529"/>
                </a:solidFill>
                <a:effectLst/>
              </a:rPr>
              <a:t>L’OPCO des pharmacies d’officine est l’</a:t>
            </a:r>
            <a:r>
              <a:rPr lang="fr-FR" b="1" i="0" dirty="0">
                <a:solidFill>
                  <a:srgbClr val="212529"/>
                </a:solidFill>
                <a:effectLst/>
              </a:rPr>
              <a:t>OPCO EP</a:t>
            </a:r>
            <a:r>
              <a:rPr lang="fr-FR" b="0" i="0" dirty="0">
                <a:solidFill>
                  <a:srgbClr val="212529"/>
                </a:solidFill>
                <a:effectLst/>
              </a:rPr>
              <a:t> (Opérateur des compétences des entreprises de proximité). </a:t>
            </a:r>
          </a:p>
          <a:p>
            <a:pPr algn="l"/>
            <a:r>
              <a:rPr lang="fr-FR" b="0" i="0" dirty="0">
                <a:solidFill>
                  <a:srgbClr val="212529"/>
                </a:solidFill>
                <a:effectLst/>
              </a:rPr>
              <a:t>Le référent de l’officine assurera la demande de prise en charge financière auprès de l’OPCO EP</a:t>
            </a:r>
            <a:r>
              <a:rPr lang="fr-FR" dirty="0">
                <a:solidFill>
                  <a:srgbClr val="212529"/>
                </a:solidFill>
              </a:rPr>
              <a:t>.</a:t>
            </a:r>
            <a:endParaRPr lang="fr-FR" b="0" i="0" dirty="0">
              <a:solidFill>
                <a:srgbClr val="212529"/>
              </a:solidFill>
              <a:effectLst/>
            </a:endParaRPr>
          </a:p>
        </p:txBody>
      </p:sp>
      <p:pic>
        <p:nvPicPr>
          <p:cNvPr id="6" name="Image 5" descr="Une image contenant tirelire, conteneur, personne, cochon&#10;&#10;Description générée automatiquement">
            <a:extLst>
              <a:ext uri="{FF2B5EF4-FFF2-40B4-BE49-F238E27FC236}">
                <a16:creationId xmlns:a16="http://schemas.microsoft.com/office/drawing/2014/main" id="{B5CEE030-B8F3-ED8A-C041-96390FBE20D5}"/>
              </a:ext>
            </a:extLst>
          </p:cNvPr>
          <p:cNvPicPr>
            <a:picLocks noChangeAspect="1"/>
          </p:cNvPicPr>
          <p:nvPr/>
        </p:nvPicPr>
        <p:blipFill>
          <a:blip r:embed="rId5"/>
          <a:stretch>
            <a:fillRect/>
          </a:stretch>
        </p:blipFill>
        <p:spPr>
          <a:xfrm>
            <a:off x="8727526" y="0"/>
            <a:ext cx="3464474" cy="2306233"/>
          </a:xfrm>
          <a:prstGeom prst="rect">
            <a:avLst/>
          </a:prstGeom>
          <a:ln>
            <a:noFill/>
          </a:ln>
          <a:effectLst>
            <a:softEdge rad="112500"/>
          </a:effectLst>
        </p:spPr>
      </p:pic>
    </p:spTree>
    <p:extLst>
      <p:ext uri="{BB962C8B-B14F-4D97-AF65-F5344CB8AC3E}">
        <p14:creationId xmlns:p14="http://schemas.microsoft.com/office/powerpoint/2010/main" val="15236022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496241"/>
            <a:ext cx="12194543" cy="369330"/>
          </a:xfrm>
          <a:prstGeom prst="rect">
            <a:avLst/>
          </a:prstGeom>
          <a:solidFill>
            <a:srgbClr val="002F8E">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chemeClr val="accent1"/>
              </a:solidFill>
              <a:effectLst/>
              <a:uFillTx/>
              <a:ea typeface="+mn-ea"/>
              <a:cs typeface="+mn-cs"/>
              <a:sym typeface="Calibri"/>
            </a:endParaRPr>
          </a:p>
        </p:txBody>
      </p:sp>
      <p:sp>
        <p:nvSpPr>
          <p:cNvPr id="330" name="Titre 1"/>
          <p:cNvSpPr txBox="1">
            <a:spLocks noGrp="1"/>
          </p:cNvSpPr>
          <p:nvPr>
            <p:ph type="title"/>
          </p:nvPr>
        </p:nvSpPr>
        <p:spPr>
          <a:xfrm>
            <a:off x="1698598" y="302128"/>
            <a:ext cx="9563100" cy="805199"/>
          </a:xfrm>
          <a:prstGeom prst="rect">
            <a:avLst/>
          </a:prstGeom>
        </p:spPr>
        <p:txBody>
          <a:bodyPr>
            <a:normAutofit fontScale="90000"/>
          </a:bodyPr>
          <a:lstStyle/>
          <a:p>
            <a:r>
              <a:rPr lang="fr-FR" sz="3200" dirty="0">
                <a:solidFill>
                  <a:schemeClr val="tx1"/>
                </a:solidFill>
                <a:latin typeface="+mn-lt"/>
              </a:rPr>
              <a:t>Quels droits EN MATIERE DE formation professionnelle?</a:t>
            </a:r>
            <a:endParaRPr sz="3200" dirty="0">
              <a:latin typeface="+mn-lt"/>
            </a:endParaRPr>
          </a:p>
        </p:txBody>
      </p:sp>
      <p:sp>
        <p:nvSpPr>
          <p:cNvPr id="331" name="Espace réservé du contenu 2"/>
          <p:cNvSpPr txBox="1">
            <a:spLocks noGrp="1"/>
          </p:cNvSpPr>
          <p:nvPr>
            <p:ph type="body" sz="half" idx="1"/>
          </p:nvPr>
        </p:nvSpPr>
        <p:spPr>
          <a:xfrm>
            <a:off x="1139497" y="2628900"/>
            <a:ext cx="10052378" cy="3738967"/>
          </a:xfrm>
          <a:prstGeom prst="snip2DiagRect">
            <a:avLst/>
          </a:prstGeom>
          <a:solidFill>
            <a:schemeClr val="accent2">
              <a:lumMod val="75000"/>
            </a:schemeClr>
          </a:solidFill>
          <a:ln w="6350">
            <a:solidFill>
              <a:schemeClr val="accent2"/>
            </a:solidFill>
            <a:miter lim="800000"/>
          </a:ln>
        </p:spPr>
        <p:txBody>
          <a:bodyPr lIns="0" tIns="108000" rIns="108000" bIns="108000">
            <a:normAutofit/>
          </a:bodyPr>
          <a:lstStyle/>
          <a:p>
            <a:pPr marL="0" lvl="1" indent="0" algn="ctr">
              <a:spcBef>
                <a:spcPts val="500"/>
              </a:spcBef>
              <a:buSzTx/>
              <a:buFont typeface="Wingdings"/>
              <a:buNone/>
              <a:defRPr sz="2000" b="1">
                <a:solidFill>
                  <a:schemeClr val="accent1"/>
                </a:solidFill>
              </a:defRPr>
            </a:pPr>
            <a:r>
              <a:rPr lang="fr-FR" sz="1800" dirty="0">
                <a:solidFill>
                  <a:schemeClr val="bg1"/>
                </a:solidFill>
              </a:rPr>
              <a:t>ETAT DES LIEUX RÉCAPITULATIF À 6 ANS </a:t>
            </a:r>
          </a:p>
          <a:p>
            <a:pPr marL="0" lvl="1" indent="0" algn="ctr">
              <a:spcBef>
                <a:spcPts val="500"/>
              </a:spcBef>
              <a:buSzTx/>
              <a:buFont typeface="Wingdings"/>
              <a:buNone/>
              <a:defRPr sz="2000" b="1">
                <a:solidFill>
                  <a:schemeClr val="accent1"/>
                </a:solidFill>
              </a:defRPr>
            </a:pPr>
            <a:r>
              <a:rPr lang="fr-FR" sz="1800" dirty="0">
                <a:solidFill>
                  <a:schemeClr val="bg1"/>
                </a:solidFill>
              </a:rPr>
              <a:t>PERMET D’APPRÉCIER SI LE SALARIÉ A :</a:t>
            </a:r>
          </a:p>
          <a:p>
            <a:pPr marL="0" lvl="1" indent="0" algn="ctr">
              <a:spcBef>
                <a:spcPts val="500"/>
              </a:spcBef>
              <a:buSzTx/>
              <a:buFont typeface="Wingdings"/>
              <a:buNone/>
              <a:defRPr sz="2000" b="1">
                <a:solidFill>
                  <a:schemeClr val="accent1"/>
                </a:solidFill>
              </a:defRPr>
            </a:pPr>
            <a:endParaRPr sz="1800" dirty="0">
              <a:solidFill>
                <a:schemeClr val="bg1"/>
              </a:solidFill>
            </a:endParaRPr>
          </a:p>
          <a:p>
            <a:pPr marL="914400" lvl="1" indent="-457200">
              <a:spcBef>
                <a:spcPts val="500"/>
              </a:spcBef>
              <a:buAutoNum type="arabicPeriod"/>
              <a:defRPr sz="2000">
                <a:solidFill>
                  <a:schemeClr val="accent1"/>
                </a:solidFill>
              </a:defRPr>
            </a:pPr>
            <a:r>
              <a:rPr sz="1800" dirty="0" err="1">
                <a:solidFill>
                  <a:schemeClr val="bg1"/>
                </a:solidFill>
              </a:rPr>
              <a:t>Suivi</a:t>
            </a:r>
            <a:r>
              <a:rPr sz="1800" dirty="0">
                <a:solidFill>
                  <a:schemeClr val="bg1"/>
                </a:solidFill>
              </a:rPr>
              <a:t> au </a:t>
            </a:r>
            <a:r>
              <a:rPr sz="1800" dirty="0" err="1">
                <a:solidFill>
                  <a:schemeClr val="bg1"/>
                </a:solidFill>
              </a:rPr>
              <a:t>moins</a:t>
            </a:r>
            <a:r>
              <a:rPr sz="1800" dirty="0">
                <a:solidFill>
                  <a:schemeClr val="bg1"/>
                </a:solidFill>
              </a:rPr>
              <a:t> </a:t>
            </a:r>
            <a:r>
              <a:rPr sz="1800" dirty="0" err="1">
                <a:solidFill>
                  <a:schemeClr val="bg1"/>
                </a:solidFill>
              </a:rPr>
              <a:t>une</a:t>
            </a:r>
            <a:r>
              <a:rPr sz="1800" dirty="0">
                <a:solidFill>
                  <a:schemeClr val="bg1"/>
                </a:solidFill>
              </a:rPr>
              <a:t> action de formation</a:t>
            </a:r>
            <a:r>
              <a:rPr lang="fr-FR" sz="1800" dirty="0">
                <a:solidFill>
                  <a:schemeClr val="bg1"/>
                </a:solidFill>
              </a:rPr>
              <a:t> </a:t>
            </a:r>
          </a:p>
          <a:p>
            <a:pPr marL="914400" lvl="1" indent="-457200">
              <a:spcBef>
                <a:spcPts val="500"/>
              </a:spcBef>
              <a:buAutoNum type="arabicPeriod"/>
              <a:defRPr sz="2000">
                <a:solidFill>
                  <a:schemeClr val="accent1"/>
                </a:solidFill>
              </a:defRPr>
            </a:pPr>
            <a:r>
              <a:rPr lang="fr-FR" sz="1800" dirty="0">
                <a:solidFill>
                  <a:schemeClr val="bg1"/>
                </a:solidFill>
              </a:rPr>
              <a:t>Bénéficié d’u</a:t>
            </a:r>
            <a:r>
              <a:rPr lang="fr-FR" sz="1800" dirty="0">
                <a:solidFill>
                  <a:schemeClr val="bg1"/>
                </a:solidFill>
                <a:latin typeface="Century Gothic" panose="020B0502020202020204" pitchFamily="34" charset="0"/>
              </a:rPr>
              <a:t>n entretien professionnel tous les 2 ans</a:t>
            </a:r>
          </a:p>
          <a:p>
            <a:pPr marL="914400" lvl="1" indent="-457200">
              <a:spcBef>
                <a:spcPts val="500"/>
              </a:spcBef>
              <a:buAutoNum type="arabicPeriod"/>
              <a:defRPr sz="2000">
                <a:solidFill>
                  <a:schemeClr val="accent1"/>
                </a:solidFill>
              </a:defRPr>
            </a:pPr>
            <a:endParaRPr lang="fr-FR" sz="1800" dirty="0">
              <a:solidFill>
                <a:schemeClr val="bg1"/>
              </a:solidFill>
            </a:endParaRPr>
          </a:p>
          <a:p>
            <a:pPr marL="914400" lvl="1" indent="-457200">
              <a:spcBef>
                <a:spcPts val="500"/>
              </a:spcBef>
              <a:buAutoNum type="arabicPeriod"/>
              <a:defRPr sz="2000">
                <a:solidFill>
                  <a:schemeClr val="accent1"/>
                </a:solidFill>
              </a:defRPr>
            </a:pPr>
            <a:endParaRPr sz="1800" dirty="0">
              <a:solidFill>
                <a:schemeClr val="bg1"/>
              </a:solidFill>
            </a:endParaRPr>
          </a:p>
        </p:txBody>
      </p:sp>
      <p:pic>
        <p:nvPicPr>
          <p:cNvPr id="5" name="Imag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1353800" y="1096281"/>
            <a:ext cx="765096" cy="759962"/>
          </a:xfrm>
          <a:prstGeom prst="rect">
            <a:avLst/>
          </a:prstGeom>
        </p:spPr>
      </p:pic>
      <p:sp>
        <p:nvSpPr>
          <p:cNvPr id="17" name="Triangle rectangle 33"/>
          <p:cNvSpPr/>
          <p:nvPr/>
        </p:nvSpPr>
        <p:spPr>
          <a:xfrm rot="5400000">
            <a:off x="34202" y="1286362"/>
            <a:ext cx="810378" cy="883870"/>
          </a:xfrm>
          <a:custGeom>
            <a:avLst/>
            <a:gdLst>
              <a:gd name="connsiteX0" fmla="*/ 0 w 2103399"/>
              <a:gd name="connsiteY0" fmla="*/ 2349500 h 2349500"/>
              <a:gd name="connsiteX1" fmla="*/ 0 w 2103399"/>
              <a:gd name="connsiteY1" fmla="*/ 0 h 2349500"/>
              <a:gd name="connsiteX2" fmla="*/ 2103399 w 2103399"/>
              <a:gd name="connsiteY2" fmla="*/ 2349500 h 2349500"/>
              <a:gd name="connsiteX3" fmla="*/ 0 w 2103399"/>
              <a:gd name="connsiteY3" fmla="*/ 2349500 h 2349500"/>
              <a:gd name="connsiteX0" fmla="*/ 1303507 w 2103399"/>
              <a:gd name="connsiteY0" fmla="*/ 2349503 h 2349503"/>
              <a:gd name="connsiteX1" fmla="*/ 0 w 2103399"/>
              <a:gd name="connsiteY1" fmla="*/ 0 h 2349503"/>
              <a:gd name="connsiteX2" fmla="*/ 2103399 w 2103399"/>
              <a:gd name="connsiteY2" fmla="*/ 2349500 h 2349503"/>
              <a:gd name="connsiteX3" fmla="*/ 1303507 w 2103399"/>
              <a:gd name="connsiteY3" fmla="*/ 2349503 h 2349503"/>
              <a:gd name="connsiteX0" fmla="*/ 0 w 799892"/>
              <a:gd name="connsiteY0" fmla="*/ 880626 h 880626"/>
              <a:gd name="connsiteX1" fmla="*/ 9727 w 799892"/>
              <a:gd name="connsiteY1" fmla="*/ 0 h 880626"/>
              <a:gd name="connsiteX2" fmla="*/ 799892 w 799892"/>
              <a:gd name="connsiteY2" fmla="*/ 880623 h 880626"/>
              <a:gd name="connsiteX3" fmla="*/ 0 w 799892"/>
              <a:gd name="connsiteY3" fmla="*/ 880626 h 880626"/>
              <a:gd name="connsiteX0" fmla="*/ 1703 w 801595"/>
              <a:gd name="connsiteY0" fmla="*/ 888246 h 888246"/>
              <a:gd name="connsiteX1" fmla="*/ 0 w 801595"/>
              <a:gd name="connsiteY1" fmla="*/ 0 h 888246"/>
              <a:gd name="connsiteX2" fmla="*/ 801595 w 801595"/>
              <a:gd name="connsiteY2" fmla="*/ 888243 h 888246"/>
              <a:gd name="connsiteX3" fmla="*/ 1703 w 801595"/>
              <a:gd name="connsiteY3" fmla="*/ 888246 h 888246"/>
              <a:gd name="connsiteX0" fmla="*/ 79120 w 801595"/>
              <a:gd name="connsiteY0" fmla="*/ 890565 h 890565"/>
              <a:gd name="connsiteX1" fmla="*/ 0 w 801595"/>
              <a:gd name="connsiteY1" fmla="*/ 0 h 890565"/>
              <a:gd name="connsiteX2" fmla="*/ 801595 w 801595"/>
              <a:gd name="connsiteY2" fmla="*/ 888243 h 890565"/>
              <a:gd name="connsiteX3" fmla="*/ 79120 w 801595"/>
              <a:gd name="connsiteY3" fmla="*/ 890565 h 890565"/>
              <a:gd name="connsiteX0" fmla="*/ 3980 w 726455"/>
              <a:gd name="connsiteY0" fmla="*/ 807070 h 807070"/>
              <a:gd name="connsiteX1" fmla="*/ 0 w 726455"/>
              <a:gd name="connsiteY1" fmla="*/ 0 h 807070"/>
              <a:gd name="connsiteX2" fmla="*/ 726455 w 726455"/>
              <a:gd name="connsiteY2" fmla="*/ 804748 h 807070"/>
              <a:gd name="connsiteX3" fmla="*/ 3980 w 726455"/>
              <a:gd name="connsiteY3" fmla="*/ 807070 h 807070"/>
            </a:gdLst>
            <a:ahLst/>
            <a:cxnLst>
              <a:cxn ang="0">
                <a:pos x="connsiteX0" y="connsiteY0"/>
              </a:cxn>
              <a:cxn ang="0">
                <a:pos x="connsiteX1" y="connsiteY1"/>
              </a:cxn>
              <a:cxn ang="0">
                <a:pos x="connsiteX2" y="connsiteY2"/>
              </a:cxn>
              <a:cxn ang="0">
                <a:pos x="connsiteX3" y="connsiteY3"/>
              </a:cxn>
            </a:cxnLst>
            <a:rect l="l" t="t" r="r" b="b"/>
            <a:pathLst>
              <a:path w="726455" h="807070">
                <a:moveTo>
                  <a:pt x="3980" y="807070"/>
                </a:moveTo>
                <a:cubicBezTo>
                  <a:pt x="3412" y="510988"/>
                  <a:pt x="568" y="296082"/>
                  <a:pt x="0" y="0"/>
                </a:cubicBezTo>
                <a:lnTo>
                  <a:pt x="726455" y="804748"/>
                </a:lnTo>
                <a:lnTo>
                  <a:pt x="3980" y="807070"/>
                </a:lnTo>
                <a:close/>
              </a:path>
            </a:pathLst>
          </a:custGeom>
          <a:solidFill>
            <a:srgbClr val="002F8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fr-FR" kern="1200" dirty="0">
              <a:solidFill>
                <a:srgbClr val="FFFFFF"/>
              </a:solidFill>
            </a:endParaRPr>
          </a:p>
        </p:txBody>
      </p:sp>
      <p:sp>
        <p:nvSpPr>
          <p:cNvPr id="3" name="ZoneTexte 2">
            <a:extLst>
              <a:ext uri="{FF2B5EF4-FFF2-40B4-BE49-F238E27FC236}">
                <a16:creationId xmlns:a16="http://schemas.microsoft.com/office/drawing/2014/main" id="{5AC5D452-FDA5-DA3D-7254-E63F46C24C82}"/>
              </a:ext>
            </a:extLst>
          </p:cNvPr>
          <p:cNvSpPr txBox="1"/>
          <p:nvPr/>
        </p:nvSpPr>
        <p:spPr>
          <a:xfrm>
            <a:off x="2650933" y="1450263"/>
            <a:ext cx="6421120" cy="646331"/>
          </a:xfrm>
          <a:prstGeom prst="rect">
            <a:avLst/>
          </a:prstGeom>
          <a:noFill/>
        </p:spPr>
        <p:txBody>
          <a:bodyPr wrap="square" rtlCol="0">
            <a:spAutoFit/>
          </a:bodyPr>
          <a:lstStyle/>
          <a:p>
            <a:r>
              <a:rPr lang="fr-FR" b="0" i="0" dirty="0">
                <a:solidFill>
                  <a:srgbClr val="4D5156"/>
                </a:solidFill>
                <a:effectLst/>
                <a:latin typeface="arial" panose="020B0604020202020204" pitchFamily="34" charset="0"/>
              </a:rPr>
              <a:t>La </a:t>
            </a:r>
            <a:r>
              <a:rPr lang="fr-FR" b="1" i="0" dirty="0">
                <a:solidFill>
                  <a:srgbClr val="5F6368"/>
                </a:solidFill>
                <a:effectLst/>
                <a:latin typeface="arial" panose="020B0604020202020204" pitchFamily="34" charset="0"/>
              </a:rPr>
              <a:t>loi</a:t>
            </a:r>
            <a:r>
              <a:rPr lang="fr-FR" b="0" i="0" dirty="0">
                <a:solidFill>
                  <a:srgbClr val="4D5156"/>
                </a:solidFill>
                <a:effectLst/>
                <a:latin typeface="arial" panose="020B0604020202020204" pitchFamily="34" charset="0"/>
              </a:rPr>
              <a:t> n° 2018-771 du 5 septembre 2018 « pour la liberté de choisir son </a:t>
            </a:r>
            <a:r>
              <a:rPr lang="fr-FR" b="1" i="0" dirty="0">
                <a:solidFill>
                  <a:srgbClr val="5F6368"/>
                </a:solidFill>
                <a:effectLst/>
                <a:latin typeface="arial" panose="020B0604020202020204" pitchFamily="34" charset="0"/>
              </a:rPr>
              <a:t>avenir professionnel</a:t>
            </a:r>
            <a:r>
              <a:rPr lang="fr-FR" b="0" i="0" dirty="0">
                <a:solidFill>
                  <a:srgbClr val="4D5156"/>
                </a:solidFill>
                <a:effectLst/>
                <a:latin typeface="arial" panose="020B0604020202020204" pitchFamily="34" charset="0"/>
              </a:rPr>
              <a:t> »</a:t>
            </a:r>
            <a:endParaRPr lang="fr-FR" dirty="0"/>
          </a:p>
        </p:txBody>
      </p:sp>
    </p:spTree>
    <p:extLst>
      <p:ext uri="{BB962C8B-B14F-4D97-AF65-F5344CB8AC3E}">
        <p14:creationId xmlns:p14="http://schemas.microsoft.com/office/powerpoint/2010/main" val="1403872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55957" y="1728676"/>
            <a:ext cx="5716773" cy="3159503"/>
          </a:xfrm>
        </p:spPr>
        <p:txBody>
          <a:bodyPr/>
          <a:lstStyle/>
          <a:p>
            <a:pPr marL="0" indent="0">
              <a:buNone/>
            </a:pPr>
            <a:r>
              <a:rPr lang="fr-FR" altLang="fr-FR" b="1" dirty="0">
                <a:solidFill>
                  <a:schemeClr val="tx1"/>
                </a:solidFill>
                <a:latin typeface="Century Gothic" panose="020B0502020202020204" pitchFamily="34" charset="0"/>
              </a:rPr>
              <a:t>Connaissez-vous la différence entre : </a:t>
            </a:r>
          </a:p>
          <a:p>
            <a:pPr marL="0" indent="0">
              <a:buNone/>
            </a:pPr>
            <a:endParaRPr lang="fr-FR" altLang="fr-FR" dirty="0">
              <a:solidFill>
                <a:schemeClr val="tx1"/>
              </a:solidFill>
              <a:latin typeface="Century Gothic" panose="020B0502020202020204" pitchFamily="34" charset="0"/>
            </a:endParaRPr>
          </a:p>
          <a:p>
            <a:pPr marL="0" indent="0">
              <a:buNone/>
            </a:pPr>
            <a:r>
              <a:rPr lang="fr-FR" altLang="fr-FR" dirty="0">
                <a:solidFill>
                  <a:schemeClr val="tx1"/>
                </a:solidFill>
                <a:latin typeface="Century Gothic" panose="020B0502020202020204" pitchFamily="34" charset="0"/>
              </a:rPr>
              <a:t>l’entretien d’évaluation et l’entretien professionnel ?</a:t>
            </a:r>
            <a:endParaRPr lang="fr-FR" dirty="0">
              <a:solidFill>
                <a:schemeClr val="tx1"/>
              </a:solidFill>
              <a:latin typeface="Century Gothic" panose="020B0502020202020204" pitchFamily="34" charset="0"/>
            </a:endParaRPr>
          </a:p>
        </p:txBody>
      </p:sp>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5628766" y="1384063"/>
            <a:ext cx="377371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BD8EA8"/>
                </a:solidFill>
                <a:effectLst/>
                <a:uLnTx/>
                <a:uFillTx/>
                <a:latin typeface="Century Gothic" panose="020B0502020202020204" pitchFamily="34" charset="0"/>
              </a:rPr>
              <a:t>Obligatoire tous les 2 ans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BD8EA8"/>
                </a:solidFill>
                <a:effectLst/>
                <a:uLnTx/>
                <a:uFillTx/>
                <a:latin typeface="Century Gothic" panose="020B0502020202020204" pitchFamily="34" charset="0"/>
              </a:rPr>
              <a:t>(loi de mars 2014)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BD8EA8"/>
                </a:solidFill>
                <a:effectLst/>
                <a:uLnTx/>
                <a:uFillTx/>
                <a:latin typeface="Century Gothic" panose="020B0502020202020204" pitchFamily="34" charset="0"/>
              </a:rPr>
              <a:t>Point sur l’évolution professionnelle et la formation</a:t>
            </a:r>
          </a:p>
        </p:txBody>
      </p:sp>
      <p:sp>
        <p:nvSpPr>
          <p:cNvPr id="28675" name="ZoneTexte 6"/>
          <p:cNvSpPr txBox="1">
            <a:spLocks noChangeArrowheads="1"/>
          </p:cNvSpPr>
          <p:nvPr/>
        </p:nvSpPr>
        <p:spPr bwMode="auto">
          <a:xfrm>
            <a:off x="7319964" y="5300664"/>
            <a:ext cx="2447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ZoneTexte 4"/>
          <p:cNvSpPr txBox="1">
            <a:spLocks noChangeArrowheads="1"/>
          </p:cNvSpPr>
          <p:nvPr/>
        </p:nvSpPr>
        <p:spPr bwMode="auto">
          <a:xfrm>
            <a:off x="1847528" y="1702269"/>
            <a:ext cx="3894723" cy="131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entury Gothic" panose="020B0502020202020204" pitchFamily="34" charset="0"/>
              </a:rPr>
              <a:t>Outil de pilotage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Century Gothic" panose="020B0502020202020204" pitchFamily="34" charset="0"/>
              </a:rPr>
              <a:t>Point sur les performances et les objectifs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Diagramme 2"/>
          <p:cNvGraphicFramePr/>
          <p:nvPr>
            <p:extLst>
              <p:ext uri="{D42A27DB-BD31-4B8C-83A1-F6EECF244321}">
                <p14:modId xmlns:p14="http://schemas.microsoft.com/office/powerpoint/2010/main" val="3111674316"/>
              </p:ext>
            </p:extLst>
          </p:nvPr>
        </p:nvGraphicFramePr>
        <p:xfrm>
          <a:off x="1847528" y="4025736"/>
          <a:ext cx="6624736" cy="1837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8" name="Flèche vers le bas 6"/>
          <p:cNvSpPr>
            <a:spLocks noChangeArrowheads="1"/>
          </p:cNvSpPr>
          <p:nvPr/>
        </p:nvSpPr>
        <p:spPr bwMode="auto">
          <a:xfrm>
            <a:off x="3091914" y="2887690"/>
            <a:ext cx="875174" cy="924643"/>
          </a:xfrm>
          <a:prstGeom prst="downArrow">
            <a:avLst>
              <a:gd name="adj1" fmla="val 50000"/>
              <a:gd name="adj2" fmla="val 50000"/>
            </a:avLst>
          </a:prstGeom>
          <a:solidFill>
            <a:schemeClr val="accent3"/>
          </a:solidFill>
          <a:ln w="12700" algn="ctr">
            <a:noFill/>
            <a:round/>
            <a:headEnd/>
            <a:tailEnd/>
          </a:ln>
        </p:spPr>
        <p:txBody>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79" name="Flèche vers le bas 9"/>
          <p:cNvSpPr>
            <a:spLocks noChangeArrowheads="1"/>
          </p:cNvSpPr>
          <p:nvPr/>
        </p:nvSpPr>
        <p:spPr bwMode="auto">
          <a:xfrm>
            <a:off x="7147086" y="3056381"/>
            <a:ext cx="648072" cy="931863"/>
          </a:xfrm>
          <a:prstGeom prst="downArrow">
            <a:avLst>
              <a:gd name="adj1" fmla="val 50000"/>
              <a:gd name="adj2" fmla="val 50000"/>
            </a:avLst>
          </a:prstGeom>
          <a:solidFill>
            <a:srgbClr val="BD8EA8"/>
          </a:solidFill>
          <a:ln w="12700" algn="ctr">
            <a:noFill/>
            <a:round/>
            <a:headEnd/>
            <a:tailEnd/>
          </a:ln>
        </p:spPr>
        <p:txBody>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roix 11"/>
          <p:cNvSpPr/>
          <p:nvPr/>
        </p:nvSpPr>
        <p:spPr bwMode="auto">
          <a:xfrm>
            <a:off x="8538381" y="4652963"/>
            <a:ext cx="642937" cy="647700"/>
          </a:xfrm>
          <a:prstGeom prst="plus">
            <a:avLst>
              <a:gd name="adj" fmla="val 34685"/>
            </a:avLst>
          </a:prstGeom>
          <a:solidFill>
            <a:schemeClr val="bg1">
              <a:lumMod val="75000"/>
            </a:schemeClr>
          </a:solidFill>
          <a:ln w="12700" cap="flat" cmpd="sng" algn="ctr">
            <a:solidFill>
              <a:schemeClr val="bg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81" name="ZoneTexte 12"/>
          <p:cNvSpPr txBox="1">
            <a:spLocks noChangeArrowheads="1"/>
          </p:cNvSpPr>
          <p:nvPr/>
        </p:nvSpPr>
        <p:spPr bwMode="auto">
          <a:xfrm>
            <a:off x="9402476" y="4592639"/>
            <a:ext cx="22381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100000"/>
              </a:spcBef>
              <a:buFont typeface="Wingdings" panose="05000000000000000000" pitchFamily="2" charset="2"/>
              <a:buChar char="q"/>
              <a:defRPr sz="2000">
                <a:solidFill>
                  <a:srgbClr val="800080"/>
                </a:solidFill>
                <a:latin typeface="Franklin Gothic Demi Cond" panose="020B0706030402020204" pitchFamily="34" charset="0"/>
                <a:cs typeface="Arial" panose="020B0604020202020204" pitchFamily="34" charset="0"/>
              </a:defRPr>
            </a:lvl1pPr>
            <a:lvl2pPr marL="742950" indent="-285750">
              <a:spcBef>
                <a:spcPct val="30000"/>
              </a:spcBef>
              <a:buFont typeface="Wingdings" panose="05000000000000000000" pitchFamily="2" charset="2"/>
              <a:buChar char="§"/>
              <a:defRPr sz="1600">
                <a:solidFill>
                  <a:srgbClr val="000066"/>
                </a:solidFill>
                <a:latin typeface="Franklin Gothic Book" panose="020B0503020102020204" pitchFamily="34" charset="0"/>
                <a:cs typeface="Arial" panose="020B0604020202020204" pitchFamily="34" charset="0"/>
              </a:defRPr>
            </a:lvl2pPr>
            <a:lvl3pPr marL="1143000" indent="-228600">
              <a:buChar char="–"/>
              <a:defRPr sz="1600">
                <a:solidFill>
                  <a:srgbClr val="000066"/>
                </a:solidFill>
                <a:latin typeface="Franklin Gothic Book" panose="020B0503020102020204" pitchFamily="34" charset="0"/>
                <a:cs typeface="Arial" panose="020B0604020202020204" pitchFamily="34" charset="0"/>
              </a:defRPr>
            </a:lvl3pPr>
            <a:lvl4pPr marL="1600200" indent="-228600">
              <a:buChar char="»"/>
              <a:defRPr sz="1600">
                <a:solidFill>
                  <a:srgbClr val="000066"/>
                </a:solidFill>
                <a:latin typeface="Franklin Gothic Book" panose="020B0503020102020204" pitchFamily="34" charset="0"/>
                <a:cs typeface="Arial" panose="020B0604020202020204" pitchFamily="34" charset="0"/>
              </a:defRPr>
            </a:lvl4pPr>
            <a:lvl5pPr marL="2057400" indent="-228600">
              <a:buChar char="•"/>
              <a:defRPr sz="1600">
                <a:solidFill>
                  <a:srgbClr val="000066"/>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buChar char="•"/>
              <a:defRPr sz="1600">
                <a:solidFill>
                  <a:srgbClr val="000066"/>
                </a:solidFill>
                <a:latin typeface="Franklin Gothic Book" panose="020B05030201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Bilan de parcours tous les 6 ans </a:t>
            </a:r>
          </a:p>
        </p:txBody>
      </p:sp>
      <p:sp>
        <p:nvSpPr>
          <p:cNvPr id="15" name="Rectangle 2"/>
          <p:cNvSpPr>
            <a:spLocks noGrp="1" noChangeArrowheads="1"/>
          </p:cNvSpPr>
          <p:nvPr>
            <p:ph type="title"/>
          </p:nvPr>
        </p:nvSpPr>
        <p:spPr>
          <a:xfrm>
            <a:off x="265814" y="13016"/>
            <a:ext cx="12192000" cy="1090862"/>
          </a:xfrm>
        </p:spPr>
        <p:txBody>
          <a:bodyPr>
            <a:normAutofit/>
          </a:bodyPr>
          <a:lstStyle/>
          <a:p>
            <a:r>
              <a:rPr lang="fr-FR" altLang="fr-FR" dirty="0"/>
              <a:t>     </a:t>
            </a:r>
            <a:r>
              <a:rPr lang="fr-FR" altLang="fr-FR" dirty="0">
                <a:latin typeface="Century Gothic" panose="020B0502020202020204" pitchFamily="34" charset="0"/>
              </a:rPr>
              <a:t>Entretien annuel/Entretien professionnel ?</a:t>
            </a:r>
          </a:p>
        </p:txBody>
      </p:sp>
      <p:cxnSp>
        <p:nvCxnSpPr>
          <p:cNvPr id="7" name="Connecteur droit 6"/>
          <p:cNvCxnSpPr/>
          <p:nvPr/>
        </p:nvCxnSpPr>
        <p:spPr bwMode="auto">
          <a:xfrm flipH="1">
            <a:off x="5159896" y="4709643"/>
            <a:ext cx="647700" cy="892175"/>
          </a:xfrm>
          <a:prstGeom prst="line">
            <a:avLst/>
          </a:prstGeom>
          <a:solidFill>
            <a:schemeClr val="accent1"/>
          </a:solidFill>
          <a:ln w="79375" cap="flat" cmpd="sng" algn="ctr">
            <a:solidFill>
              <a:schemeClr val="accent3">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39059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8678" grpId="0" animBg="1"/>
      <p:bldP spid="28679" grpId="0" animBg="1"/>
      <p:bldP spid="12" grpId="0" animBg="1"/>
      <p:bldP spid="286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2473657" y="582179"/>
            <a:ext cx="7940841" cy="673768"/>
          </a:xfrm>
        </p:spPr>
        <p:txBody>
          <a:bodyPr/>
          <a:lstStyle/>
          <a:p>
            <a:r>
              <a:rPr lang="fr-FR" altLang="fr-FR" dirty="0">
                <a:latin typeface="Century Gothic" panose="020B0502020202020204" pitchFamily="34" charset="0"/>
              </a:rPr>
              <a:t>Les enjeux de l’entretien professionnel </a:t>
            </a:r>
          </a:p>
        </p:txBody>
      </p:sp>
      <p:sp>
        <p:nvSpPr>
          <p:cNvPr id="3" name="Espace réservé du contenu 2"/>
          <p:cNvSpPr>
            <a:spLocks noGrp="1"/>
          </p:cNvSpPr>
          <p:nvPr>
            <p:ph type="body" sz="quarter" idx="14"/>
          </p:nvPr>
        </p:nvSpPr>
        <p:spPr>
          <a:xfrm>
            <a:off x="1055724" y="2069433"/>
            <a:ext cx="10503718" cy="4788567"/>
          </a:xfrm>
        </p:spPr>
        <p:txBody>
          <a:bodyPr>
            <a:normAutofit/>
          </a:bodyPr>
          <a:lstStyle/>
          <a:p>
            <a:pPr marL="0" indent="0">
              <a:buNone/>
            </a:pPr>
            <a:r>
              <a:rPr lang="fr-FR">
                <a:solidFill>
                  <a:schemeClr val="accent2">
                    <a:lumMod val="75000"/>
                  </a:schemeClr>
                </a:solidFill>
                <a:latin typeface="Century Gothic" panose="020B0502020202020204" pitchFamily="34" charset="0"/>
              </a:rPr>
              <a:t>Accompagner </a:t>
            </a:r>
            <a:r>
              <a:rPr lang="fr-FR" dirty="0">
                <a:solidFill>
                  <a:schemeClr val="accent2">
                    <a:lumMod val="75000"/>
                  </a:schemeClr>
                </a:solidFill>
                <a:latin typeface="Century Gothic" panose="020B0502020202020204" pitchFamily="34" charset="0"/>
              </a:rPr>
              <a:t>le préparateur en pharmacie à :  </a:t>
            </a:r>
          </a:p>
          <a:p>
            <a:pPr marL="0" indent="0">
              <a:buNone/>
            </a:pPr>
            <a:endParaRPr lang="fr-FR" dirty="0">
              <a:solidFill>
                <a:schemeClr val="accent2">
                  <a:lumMod val="75000"/>
                </a:schemeClr>
              </a:solidFill>
              <a:latin typeface="Century Gothic" panose="020B0502020202020204" pitchFamily="34" charset="0"/>
            </a:endParaRPr>
          </a:p>
          <a:p>
            <a:pPr lvl="1">
              <a:spcAft>
                <a:spcPts val="1200"/>
              </a:spcAft>
            </a:pPr>
            <a:r>
              <a:rPr lang="fr-FR" dirty="0">
                <a:solidFill>
                  <a:schemeClr val="tx1"/>
                </a:solidFill>
                <a:latin typeface="Century Gothic" panose="020B0502020202020204" pitchFamily="34" charset="0"/>
              </a:rPr>
              <a:t>Faire le point – prendre du recul sur son parcours professionnel, identifier ce qu’il a appris des formations qu’il a suivies et de ses expériences</a:t>
            </a:r>
          </a:p>
          <a:p>
            <a:pPr lvl="1">
              <a:spcAft>
                <a:spcPts val="1200"/>
              </a:spcAft>
            </a:pPr>
            <a:r>
              <a:rPr lang="fr-FR" dirty="0">
                <a:solidFill>
                  <a:schemeClr val="tx1"/>
                </a:solidFill>
                <a:latin typeface="Century Gothic" panose="020B0502020202020204" pitchFamily="34" charset="0"/>
              </a:rPr>
              <a:t>Envisager les évolutions possibles - formaliser son projet </a:t>
            </a:r>
          </a:p>
          <a:p>
            <a:pPr lvl="1">
              <a:spcAft>
                <a:spcPts val="1200"/>
              </a:spcAft>
            </a:pPr>
            <a:r>
              <a:rPr lang="fr-FR" dirty="0">
                <a:solidFill>
                  <a:schemeClr val="tx1"/>
                </a:solidFill>
                <a:latin typeface="Century Gothic" panose="020B0502020202020204" pitchFamily="34" charset="0"/>
              </a:rPr>
              <a:t>Identifier ses besoins en formation associés </a:t>
            </a:r>
          </a:p>
          <a:p>
            <a:endParaRPr lang="fr-FR" dirty="0"/>
          </a:p>
        </p:txBody>
      </p:sp>
    </p:spTree>
    <p:extLst>
      <p:ext uri="{BB962C8B-B14F-4D97-AF65-F5344CB8AC3E}">
        <p14:creationId xmlns:p14="http://schemas.microsoft.com/office/powerpoint/2010/main" val="229203328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AABF0-D67A-5116-00B2-C953BFC6AF79}"/>
              </a:ext>
            </a:extLst>
          </p:cNvPr>
          <p:cNvSpPr>
            <a:spLocks noGrp="1"/>
          </p:cNvSpPr>
          <p:nvPr>
            <p:ph type="title"/>
          </p:nvPr>
        </p:nvSpPr>
        <p:spPr>
          <a:xfrm>
            <a:off x="1410732" y="688091"/>
            <a:ext cx="10364451" cy="1596177"/>
          </a:xfrm>
        </p:spPr>
        <p:txBody>
          <a:bodyPr/>
          <a:lstStyle/>
          <a:p>
            <a:r>
              <a:rPr lang="fr-FR" dirty="0"/>
              <a:t>Les membres actifs</a:t>
            </a:r>
          </a:p>
        </p:txBody>
      </p:sp>
      <p:pic>
        <p:nvPicPr>
          <p:cNvPr id="1026" name="48B7039C-D3CC-4608-950C-2962032DDD61" descr="IMG_2111.jpg">
            <a:extLst>
              <a:ext uri="{FF2B5EF4-FFF2-40B4-BE49-F238E27FC236}">
                <a16:creationId xmlns:a16="http://schemas.microsoft.com/office/drawing/2014/main" id="{633C1B70-BE9C-AF33-031A-7A7250E1D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47" t="20825" r="5978"/>
          <a:stretch/>
        </p:blipFill>
        <p:spPr bwMode="auto">
          <a:xfrm>
            <a:off x="243087" y="2284269"/>
            <a:ext cx="2063288" cy="266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A0A19A3-AD81-4711-D928-9F91F70C9C02}"/>
              </a:ext>
            </a:extLst>
          </p:cNvPr>
          <p:cNvSpPr txBox="1"/>
          <p:nvPr/>
        </p:nvSpPr>
        <p:spPr>
          <a:xfrm>
            <a:off x="150568" y="5167254"/>
            <a:ext cx="2355924" cy="369332"/>
          </a:xfrm>
          <a:prstGeom prst="rect">
            <a:avLst/>
          </a:prstGeom>
          <a:noFill/>
        </p:spPr>
        <p:txBody>
          <a:bodyPr wrap="square" rtlCol="0">
            <a:spAutoFit/>
          </a:bodyPr>
          <a:lstStyle/>
          <a:p>
            <a:r>
              <a:rPr lang="fr-FR" dirty="0"/>
              <a:t>Dorian GRUCHOT</a:t>
            </a:r>
          </a:p>
        </p:txBody>
      </p:sp>
      <p:pic>
        <p:nvPicPr>
          <p:cNvPr id="5" name="Image 4" descr="Une image contenant Visage humain, personne, arbre, habits&#10;&#10;Description générée automatiquement">
            <a:extLst>
              <a:ext uri="{FF2B5EF4-FFF2-40B4-BE49-F238E27FC236}">
                <a16:creationId xmlns:a16="http://schemas.microsoft.com/office/drawing/2014/main" id="{27EF76D9-62AE-6578-F8EB-127B248C2CCA}"/>
              </a:ext>
            </a:extLst>
          </p:cNvPr>
          <p:cNvPicPr>
            <a:picLocks noChangeAspect="1"/>
          </p:cNvPicPr>
          <p:nvPr/>
        </p:nvPicPr>
        <p:blipFill>
          <a:blip r:embed="rId4"/>
          <a:srcRect l="17116" r="16222"/>
          <a:stretch/>
        </p:blipFill>
        <p:spPr>
          <a:xfrm>
            <a:off x="2329330" y="2281533"/>
            <a:ext cx="1999267" cy="2663601"/>
          </a:xfrm>
          <a:prstGeom prst="rect">
            <a:avLst/>
          </a:prstGeom>
          <a:ln>
            <a:noFill/>
          </a:ln>
          <a:effectLst>
            <a:softEdge rad="112500"/>
          </a:effectLst>
        </p:spPr>
      </p:pic>
      <p:sp>
        <p:nvSpPr>
          <p:cNvPr id="6" name="ZoneTexte 5">
            <a:extLst>
              <a:ext uri="{FF2B5EF4-FFF2-40B4-BE49-F238E27FC236}">
                <a16:creationId xmlns:a16="http://schemas.microsoft.com/office/drawing/2014/main" id="{7779C3B1-3541-2BA2-25A9-DCE3088D1685}"/>
              </a:ext>
            </a:extLst>
          </p:cNvPr>
          <p:cNvSpPr txBox="1"/>
          <p:nvPr/>
        </p:nvSpPr>
        <p:spPr>
          <a:xfrm>
            <a:off x="2493319" y="5176220"/>
            <a:ext cx="2355924" cy="369332"/>
          </a:xfrm>
          <a:prstGeom prst="rect">
            <a:avLst/>
          </a:prstGeom>
          <a:noFill/>
        </p:spPr>
        <p:txBody>
          <a:bodyPr wrap="square" rtlCol="0">
            <a:spAutoFit/>
          </a:bodyPr>
          <a:lstStyle/>
          <a:p>
            <a:r>
              <a:rPr lang="fr-FR" dirty="0"/>
              <a:t>Elodie MARTIN</a:t>
            </a:r>
          </a:p>
        </p:txBody>
      </p:sp>
      <p:pic>
        <p:nvPicPr>
          <p:cNvPr id="8" name="Image 7" descr="Une image contenant Visage humain, personne, homme, Front&#10;&#10;Description générée automatiquement">
            <a:extLst>
              <a:ext uri="{FF2B5EF4-FFF2-40B4-BE49-F238E27FC236}">
                <a16:creationId xmlns:a16="http://schemas.microsoft.com/office/drawing/2014/main" id="{31EDCA03-0093-5805-8079-4FBE1503E354}"/>
              </a:ext>
            </a:extLst>
          </p:cNvPr>
          <p:cNvPicPr>
            <a:picLocks noChangeAspect="1"/>
          </p:cNvPicPr>
          <p:nvPr/>
        </p:nvPicPr>
        <p:blipFill>
          <a:blip r:embed="rId5"/>
          <a:stretch>
            <a:fillRect/>
          </a:stretch>
        </p:blipFill>
        <p:spPr>
          <a:xfrm>
            <a:off x="4413495" y="2281532"/>
            <a:ext cx="1999267" cy="2663601"/>
          </a:xfrm>
          <a:prstGeom prst="rect">
            <a:avLst/>
          </a:prstGeom>
          <a:ln>
            <a:noFill/>
          </a:ln>
          <a:effectLst>
            <a:softEdge rad="112500"/>
          </a:effectLst>
        </p:spPr>
      </p:pic>
      <p:sp>
        <p:nvSpPr>
          <p:cNvPr id="9" name="ZoneTexte 8">
            <a:extLst>
              <a:ext uri="{FF2B5EF4-FFF2-40B4-BE49-F238E27FC236}">
                <a16:creationId xmlns:a16="http://schemas.microsoft.com/office/drawing/2014/main" id="{C5462F0F-D08A-D746-CB43-9734EA29828F}"/>
              </a:ext>
            </a:extLst>
          </p:cNvPr>
          <p:cNvSpPr txBox="1"/>
          <p:nvPr/>
        </p:nvSpPr>
        <p:spPr>
          <a:xfrm>
            <a:off x="4391451" y="5089556"/>
            <a:ext cx="2355924" cy="646331"/>
          </a:xfrm>
          <a:prstGeom prst="rect">
            <a:avLst/>
          </a:prstGeom>
          <a:noFill/>
        </p:spPr>
        <p:txBody>
          <a:bodyPr wrap="square" rtlCol="0">
            <a:spAutoFit/>
          </a:bodyPr>
          <a:lstStyle/>
          <a:p>
            <a:r>
              <a:rPr lang="fr-FR" dirty="0"/>
              <a:t>Jérôme HEURTIER-HERNANDEZ</a:t>
            </a:r>
          </a:p>
        </p:txBody>
      </p:sp>
      <p:sp>
        <p:nvSpPr>
          <p:cNvPr id="10" name="ZoneTexte 9">
            <a:extLst>
              <a:ext uri="{FF2B5EF4-FFF2-40B4-BE49-F238E27FC236}">
                <a16:creationId xmlns:a16="http://schemas.microsoft.com/office/drawing/2014/main" id="{6C16604E-0227-ED50-D0EF-A08F091FC879}"/>
              </a:ext>
            </a:extLst>
          </p:cNvPr>
          <p:cNvSpPr txBox="1"/>
          <p:nvPr/>
        </p:nvSpPr>
        <p:spPr>
          <a:xfrm>
            <a:off x="6734202" y="5038320"/>
            <a:ext cx="1527338" cy="646331"/>
          </a:xfrm>
          <a:prstGeom prst="rect">
            <a:avLst/>
          </a:prstGeom>
          <a:noFill/>
        </p:spPr>
        <p:txBody>
          <a:bodyPr wrap="square" rtlCol="0">
            <a:spAutoFit/>
          </a:bodyPr>
          <a:lstStyle/>
          <a:p>
            <a:r>
              <a:rPr lang="fr-FR" dirty="0"/>
              <a:t>Damien CHAMBALLON</a:t>
            </a:r>
          </a:p>
        </p:txBody>
      </p:sp>
      <p:sp>
        <p:nvSpPr>
          <p:cNvPr id="11" name="ZoneTexte 10">
            <a:extLst>
              <a:ext uri="{FF2B5EF4-FFF2-40B4-BE49-F238E27FC236}">
                <a16:creationId xmlns:a16="http://schemas.microsoft.com/office/drawing/2014/main" id="{CCB8EBA0-CF3A-86C0-3F6E-6E8DDFFFF2AA}"/>
              </a:ext>
            </a:extLst>
          </p:cNvPr>
          <p:cNvSpPr txBox="1"/>
          <p:nvPr/>
        </p:nvSpPr>
        <p:spPr>
          <a:xfrm>
            <a:off x="8725601" y="5039414"/>
            <a:ext cx="1649895" cy="646331"/>
          </a:xfrm>
          <a:prstGeom prst="rect">
            <a:avLst/>
          </a:prstGeom>
          <a:noFill/>
        </p:spPr>
        <p:txBody>
          <a:bodyPr wrap="square" rtlCol="0">
            <a:spAutoFit/>
          </a:bodyPr>
          <a:lstStyle/>
          <a:p>
            <a:r>
              <a:rPr lang="fr-FR" dirty="0"/>
              <a:t>Florian LADOEUILLE</a:t>
            </a:r>
          </a:p>
        </p:txBody>
      </p:sp>
      <p:sp>
        <p:nvSpPr>
          <p:cNvPr id="4" name="ZoneTexte 3">
            <a:extLst>
              <a:ext uri="{FF2B5EF4-FFF2-40B4-BE49-F238E27FC236}">
                <a16:creationId xmlns:a16="http://schemas.microsoft.com/office/drawing/2014/main" id="{D0764C42-259C-B8FC-F9FA-5C930F8018B6}"/>
              </a:ext>
            </a:extLst>
          </p:cNvPr>
          <p:cNvSpPr txBox="1"/>
          <p:nvPr/>
        </p:nvSpPr>
        <p:spPr>
          <a:xfrm>
            <a:off x="10573226" y="5089555"/>
            <a:ext cx="1649895" cy="646331"/>
          </a:xfrm>
          <a:prstGeom prst="rect">
            <a:avLst/>
          </a:prstGeom>
          <a:noFill/>
        </p:spPr>
        <p:txBody>
          <a:bodyPr wrap="square" rtlCol="0">
            <a:spAutoFit/>
          </a:bodyPr>
          <a:lstStyle/>
          <a:p>
            <a:r>
              <a:rPr lang="fr-FR" dirty="0"/>
              <a:t>Isabelle CHATAIGNER</a:t>
            </a:r>
          </a:p>
        </p:txBody>
      </p:sp>
      <p:pic>
        <p:nvPicPr>
          <p:cNvPr id="12" name="Image 11" descr="Une image contenant Visage humain, personne, habits, sourire&#10;&#10;Description générée automatiquement">
            <a:extLst>
              <a:ext uri="{FF2B5EF4-FFF2-40B4-BE49-F238E27FC236}">
                <a16:creationId xmlns:a16="http://schemas.microsoft.com/office/drawing/2014/main" id="{BEDA6997-539E-824E-B7D9-B1CDEF77E517}"/>
              </a:ext>
            </a:extLst>
          </p:cNvPr>
          <p:cNvPicPr>
            <a:picLocks noChangeAspect="1"/>
          </p:cNvPicPr>
          <p:nvPr/>
        </p:nvPicPr>
        <p:blipFill>
          <a:blip r:embed="rId6"/>
          <a:srcRect l="32203" t="7305" r="30820" b="2728"/>
          <a:stretch/>
        </p:blipFill>
        <p:spPr>
          <a:xfrm>
            <a:off x="10542105" y="2281533"/>
            <a:ext cx="1649895" cy="2669072"/>
          </a:xfrm>
          <a:prstGeom prst="rect">
            <a:avLst/>
          </a:prstGeom>
          <a:ln>
            <a:noFill/>
          </a:ln>
          <a:effectLst>
            <a:softEdge rad="112500"/>
          </a:effectLst>
        </p:spPr>
      </p:pic>
      <p:pic>
        <p:nvPicPr>
          <p:cNvPr id="13" name="Image 12" descr="Une image contenant Visage humain, personne, sourire, habits&#10;&#10;Description générée automatiquement">
            <a:extLst>
              <a:ext uri="{FF2B5EF4-FFF2-40B4-BE49-F238E27FC236}">
                <a16:creationId xmlns:a16="http://schemas.microsoft.com/office/drawing/2014/main" id="{FA18D91E-D775-5CB6-A863-0BDA3DDD638C}"/>
              </a:ext>
            </a:extLst>
          </p:cNvPr>
          <p:cNvPicPr>
            <a:picLocks noChangeAspect="1"/>
          </p:cNvPicPr>
          <p:nvPr/>
        </p:nvPicPr>
        <p:blipFill>
          <a:blip r:embed="rId7"/>
          <a:srcRect t="2073" r="5937" b="-2073"/>
          <a:stretch/>
        </p:blipFill>
        <p:spPr>
          <a:xfrm>
            <a:off x="8617225" y="2318500"/>
            <a:ext cx="1866645" cy="2676022"/>
          </a:xfrm>
          <a:prstGeom prst="rect">
            <a:avLst/>
          </a:prstGeom>
          <a:ln>
            <a:noFill/>
          </a:ln>
          <a:effectLst>
            <a:softEdge rad="112500"/>
          </a:effectLst>
        </p:spPr>
      </p:pic>
      <p:pic>
        <p:nvPicPr>
          <p:cNvPr id="14" name="Image 13" descr="Une image contenant personne, Visage humain, plein air, habits&#10;&#10;Description générée automatiquement">
            <a:extLst>
              <a:ext uri="{FF2B5EF4-FFF2-40B4-BE49-F238E27FC236}">
                <a16:creationId xmlns:a16="http://schemas.microsoft.com/office/drawing/2014/main" id="{394A9A8A-031C-6C22-34D6-A20851E0333A}"/>
              </a:ext>
            </a:extLst>
          </p:cNvPr>
          <p:cNvPicPr>
            <a:picLocks noChangeAspect="1"/>
          </p:cNvPicPr>
          <p:nvPr/>
        </p:nvPicPr>
        <p:blipFill>
          <a:blip r:embed="rId8"/>
          <a:stretch>
            <a:fillRect/>
          </a:stretch>
        </p:blipFill>
        <p:spPr>
          <a:xfrm rot="5400000">
            <a:off x="6206346" y="2645214"/>
            <a:ext cx="2613707" cy="1960280"/>
          </a:xfrm>
          <a:prstGeom prst="rect">
            <a:avLst/>
          </a:prstGeom>
          <a:ln>
            <a:noFill/>
          </a:ln>
          <a:effectLst>
            <a:softEdge rad="112500"/>
          </a:effectLst>
        </p:spPr>
      </p:pic>
    </p:spTree>
    <p:extLst>
      <p:ext uri="{BB962C8B-B14F-4D97-AF65-F5344CB8AC3E}">
        <p14:creationId xmlns:p14="http://schemas.microsoft.com/office/powerpoint/2010/main" val="110109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3FEB-02E2-C510-4E24-06E3970BEF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7C3FB8B-1FB2-E6E6-E5F1-1C09880B6959}"/>
              </a:ext>
            </a:extLst>
          </p:cNvPr>
          <p:cNvSpPr>
            <a:spLocks noGrp="1"/>
          </p:cNvSpPr>
          <p:nvPr>
            <p:ph type="title"/>
          </p:nvPr>
        </p:nvSpPr>
        <p:spPr>
          <a:xfrm>
            <a:off x="1657450" y="735234"/>
            <a:ext cx="9525627" cy="2693766"/>
          </a:xfrm>
        </p:spPr>
        <p:txBody>
          <a:bodyPr/>
          <a:lstStyle/>
          <a:p>
            <a:r>
              <a:rPr lang="fr-FR" b="1" dirty="0"/>
              <a:t>Rejoindre LE CNP PPO</a:t>
            </a:r>
          </a:p>
        </p:txBody>
      </p:sp>
      <p:pic>
        <p:nvPicPr>
          <p:cNvPr id="7" name="Image 6" descr="Une image contenant habits, personne, Visage humain, verres&#10;&#10;Description générée automatiquement">
            <a:extLst>
              <a:ext uri="{FF2B5EF4-FFF2-40B4-BE49-F238E27FC236}">
                <a16:creationId xmlns:a16="http://schemas.microsoft.com/office/drawing/2014/main" id="{08A40662-F740-D101-478C-C2D800D4D9CB}"/>
              </a:ext>
            </a:extLst>
          </p:cNvPr>
          <p:cNvPicPr>
            <a:picLocks noChangeAspect="1"/>
          </p:cNvPicPr>
          <p:nvPr/>
        </p:nvPicPr>
        <p:blipFill>
          <a:blip r:embed="rId3"/>
          <a:stretch>
            <a:fillRect/>
          </a:stretch>
        </p:blipFill>
        <p:spPr>
          <a:xfrm>
            <a:off x="92765" y="3429000"/>
            <a:ext cx="7439025" cy="3327753"/>
          </a:xfrm>
          <a:prstGeom prst="rect">
            <a:avLst/>
          </a:prstGeom>
          <a:ln>
            <a:noFill/>
          </a:ln>
          <a:effectLst>
            <a:softEdge rad="112500"/>
          </a:effectLst>
        </p:spPr>
      </p:pic>
    </p:spTree>
    <p:extLst>
      <p:ext uri="{BB962C8B-B14F-4D97-AF65-F5344CB8AC3E}">
        <p14:creationId xmlns:p14="http://schemas.microsoft.com/office/powerpoint/2010/main" val="2588784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191-DF9E-9717-06D7-70CE2521EB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DB6909-E030-BF00-E2A2-7D6549A1FC7A}"/>
              </a:ext>
            </a:extLst>
          </p:cNvPr>
          <p:cNvSpPr>
            <a:spLocks noGrp="1"/>
          </p:cNvSpPr>
          <p:nvPr>
            <p:ph type="title"/>
          </p:nvPr>
        </p:nvSpPr>
        <p:spPr>
          <a:xfrm>
            <a:off x="1045466" y="570169"/>
            <a:ext cx="7851227" cy="1596177"/>
          </a:xfrm>
        </p:spPr>
        <p:txBody>
          <a:bodyPr>
            <a:normAutofit/>
          </a:bodyPr>
          <a:lstStyle/>
          <a:p>
            <a:r>
              <a:rPr lang="fr-FR" sz="2800" dirty="0"/>
              <a:t>Pourquoi </a:t>
            </a:r>
            <a:br>
              <a:rPr lang="fr-FR" sz="2800" dirty="0"/>
            </a:br>
            <a:r>
              <a:rPr lang="fr-FR" sz="2800" dirty="0"/>
              <a:t>nous rejoindre ?</a:t>
            </a:r>
          </a:p>
        </p:txBody>
      </p:sp>
      <p:sp>
        <p:nvSpPr>
          <p:cNvPr id="3" name="Espace réservé du contenu 2">
            <a:extLst>
              <a:ext uri="{FF2B5EF4-FFF2-40B4-BE49-F238E27FC236}">
                <a16:creationId xmlns:a16="http://schemas.microsoft.com/office/drawing/2014/main" id="{54703F6D-7CA7-90F9-9091-45059489C079}"/>
              </a:ext>
            </a:extLst>
          </p:cNvPr>
          <p:cNvSpPr>
            <a:spLocks noGrp="1"/>
          </p:cNvSpPr>
          <p:nvPr>
            <p:ph sz="quarter" idx="13"/>
          </p:nvPr>
        </p:nvSpPr>
        <p:spPr>
          <a:xfrm>
            <a:off x="914087" y="2399058"/>
            <a:ext cx="10363826" cy="3424107"/>
          </a:xfrm>
        </p:spPr>
        <p:txBody>
          <a:bodyPr>
            <a:noAutofit/>
          </a:bodyPr>
          <a:lstStyle/>
          <a:p>
            <a:pPr marL="285750" indent="-285750">
              <a:buFont typeface="Wingdings" panose="05000000000000000000" pitchFamily="2" charset="2"/>
              <a:buChar char="ü"/>
            </a:pPr>
            <a:r>
              <a:rPr lang="fr-FR" sz="1800" i="0" dirty="0">
                <a:effectLst/>
              </a:rPr>
              <a:t>Être </a:t>
            </a:r>
            <a:r>
              <a:rPr lang="fr-FR" sz="1800" b="1" i="0" dirty="0">
                <a:effectLst/>
              </a:rPr>
              <a:t>acteur de votre parcours professionnel</a:t>
            </a:r>
          </a:p>
          <a:p>
            <a:pPr marL="285750" indent="-285750">
              <a:buFont typeface="Wingdings" panose="05000000000000000000" pitchFamily="2" charset="2"/>
              <a:buChar char="ü"/>
            </a:pPr>
            <a:r>
              <a:rPr lang="fr-FR" sz="1800" b="1" dirty="0">
                <a:effectLst/>
                <a:ea typeface="Aptos" panose="020B0004020202020204" pitchFamily="34" charset="0"/>
                <a:cs typeface="Aptos" panose="020B0004020202020204" pitchFamily="34" charset="0"/>
              </a:rPr>
              <a:t>contribuer aux réflexions menées par le ministère de la santé </a:t>
            </a:r>
            <a:r>
              <a:rPr lang="fr-FR" sz="1800" dirty="0">
                <a:effectLst/>
                <a:ea typeface="Aptos" panose="020B0004020202020204" pitchFamily="34" charset="0"/>
                <a:cs typeface="Aptos" panose="020B0004020202020204" pitchFamily="34" charset="0"/>
              </a:rPr>
              <a:t>sur le développement des compétences des préparateurs en pharmacie d’officine</a:t>
            </a:r>
          </a:p>
          <a:p>
            <a:pPr marL="285750" indent="-285750">
              <a:buFont typeface="Wingdings" panose="05000000000000000000" pitchFamily="2" charset="2"/>
              <a:buChar char="ü"/>
            </a:pPr>
            <a:r>
              <a:rPr lang="fr-FR" sz="1800" b="1" dirty="0">
                <a:ea typeface="Aptos" panose="020B0004020202020204" pitchFamily="34" charset="0"/>
                <a:cs typeface="Aptos" panose="020B0004020202020204" pitchFamily="34" charset="0"/>
              </a:rPr>
              <a:t>Formuler un avis, exprimer vos attentes </a:t>
            </a:r>
            <a:r>
              <a:rPr lang="fr-FR" sz="1800" dirty="0">
                <a:ea typeface="Aptos" panose="020B0004020202020204" pitchFamily="34" charset="0"/>
                <a:cs typeface="Aptos" panose="020B0004020202020204" pitchFamily="34" charset="0"/>
              </a:rPr>
              <a:t>sur les modifications à apporter au DPC et sur l’évaluation de son impact sur les pratiques professionnelles,</a:t>
            </a:r>
          </a:p>
          <a:p>
            <a:pPr marL="285750" indent="-285750">
              <a:buFont typeface="Wingdings" panose="05000000000000000000" pitchFamily="2" charset="2"/>
              <a:buChar char="ü"/>
            </a:pPr>
            <a:r>
              <a:rPr lang="fr-FR" sz="1800" b="1" i="0" dirty="0"/>
              <a:t>S’ouvrir à d’autres pratiques</a:t>
            </a:r>
            <a:r>
              <a:rPr lang="fr-FR" sz="1800" dirty="0"/>
              <a:t> en échangeant et en partageant avec des préparateurs/préparatrices en pharmacie et d’autres professions paramédicales et médicales qui exercent sur l’ensemble du territoire.</a:t>
            </a:r>
            <a:endParaRPr lang="fr-FR" sz="1800" i="0" dirty="0">
              <a:effectLst/>
            </a:endParaRPr>
          </a:p>
          <a:p>
            <a:endParaRPr lang="fr-FR" sz="1800" kern="100" dirty="0">
              <a:effectLst/>
              <a:ea typeface="Aptos" panose="020B0004020202020204" pitchFamily="34" charset="0"/>
              <a:cs typeface="Times New Roman" panose="02020603050405020304" pitchFamily="18" charset="0"/>
            </a:endParaRPr>
          </a:p>
          <a:p>
            <a:endParaRPr lang="fr-FR" b="0" i="0" dirty="0">
              <a:effectLst/>
            </a:endParaRPr>
          </a:p>
          <a:p>
            <a:endParaRPr lang="fr-FR" b="0" i="0" dirty="0">
              <a:effectLst/>
            </a:endParaRPr>
          </a:p>
        </p:txBody>
      </p:sp>
      <p:pic>
        <p:nvPicPr>
          <p:cNvPr id="9" name="Image 8" descr="Une image contenant personne, habits, Visage humain, Pharmacie&#10;&#10;Description générée automatiquement">
            <a:extLst>
              <a:ext uri="{FF2B5EF4-FFF2-40B4-BE49-F238E27FC236}">
                <a16:creationId xmlns:a16="http://schemas.microsoft.com/office/drawing/2014/main" id="{1E84F3DA-9318-CB77-299C-BD2E4A66595B}"/>
              </a:ext>
            </a:extLst>
          </p:cNvPr>
          <p:cNvPicPr>
            <a:picLocks noChangeAspect="1"/>
          </p:cNvPicPr>
          <p:nvPr/>
        </p:nvPicPr>
        <p:blipFill>
          <a:blip r:embed="rId3"/>
          <a:stretch>
            <a:fillRect/>
          </a:stretch>
        </p:blipFill>
        <p:spPr>
          <a:xfrm>
            <a:off x="7767587" y="1"/>
            <a:ext cx="4424413" cy="2949608"/>
          </a:xfrm>
          <a:prstGeom prst="rect">
            <a:avLst/>
          </a:prstGeom>
          <a:ln>
            <a:noFill/>
          </a:ln>
          <a:effectLst>
            <a:softEdge rad="112500"/>
          </a:effectLst>
        </p:spPr>
      </p:pic>
    </p:spTree>
    <p:extLst>
      <p:ext uri="{BB962C8B-B14F-4D97-AF65-F5344CB8AC3E}">
        <p14:creationId xmlns:p14="http://schemas.microsoft.com/office/powerpoint/2010/main" val="1335692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52FF-43C1-E182-61BD-BF3469D0CF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96EBC3-7878-AA74-2DEE-41F12DC4C253}"/>
              </a:ext>
            </a:extLst>
          </p:cNvPr>
          <p:cNvSpPr>
            <a:spLocks noGrp="1"/>
          </p:cNvSpPr>
          <p:nvPr>
            <p:ph type="title"/>
          </p:nvPr>
        </p:nvSpPr>
        <p:spPr>
          <a:xfrm>
            <a:off x="1895366" y="568018"/>
            <a:ext cx="6604109" cy="1596177"/>
          </a:xfrm>
        </p:spPr>
        <p:txBody>
          <a:bodyPr>
            <a:normAutofit/>
          </a:bodyPr>
          <a:lstStyle/>
          <a:p>
            <a:r>
              <a:rPr lang="fr-FR" sz="2800" i="0" dirty="0">
                <a:effectLst/>
              </a:rPr>
              <a:t>Devenir « Acteur » </a:t>
            </a:r>
            <a:br>
              <a:rPr lang="fr-FR" sz="2800" i="0" dirty="0">
                <a:effectLst/>
              </a:rPr>
            </a:br>
            <a:r>
              <a:rPr lang="fr-FR" sz="2800" i="0" dirty="0">
                <a:effectLst/>
              </a:rPr>
              <a:t>du CNP PPO</a:t>
            </a:r>
            <a:endParaRPr lang="fr-FR" sz="2800" dirty="0"/>
          </a:p>
        </p:txBody>
      </p:sp>
      <p:sp>
        <p:nvSpPr>
          <p:cNvPr id="3" name="Espace réservé du contenu 2">
            <a:extLst>
              <a:ext uri="{FF2B5EF4-FFF2-40B4-BE49-F238E27FC236}">
                <a16:creationId xmlns:a16="http://schemas.microsoft.com/office/drawing/2014/main" id="{A1ABF604-A038-A98B-E57C-B3D940C1C7B5}"/>
              </a:ext>
            </a:extLst>
          </p:cNvPr>
          <p:cNvSpPr>
            <a:spLocks noGrp="1"/>
          </p:cNvSpPr>
          <p:nvPr>
            <p:ph sz="quarter" idx="13"/>
          </p:nvPr>
        </p:nvSpPr>
        <p:spPr>
          <a:xfrm>
            <a:off x="914087" y="2604133"/>
            <a:ext cx="10363826" cy="3424107"/>
          </a:xfrm>
        </p:spPr>
        <p:txBody>
          <a:bodyPr>
            <a:noAutofit/>
          </a:bodyPr>
          <a:lstStyle/>
          <a:p>
            <a:r>
              <a:rPr lang="fr-FR" sz="1800" dirty="0"/>
              <a:t>- </a:t>
            </a:r>
            <a:r>
              <a:rPr lang="fr-FR" sz="1800" b="1" dirty="0"/>
              <a:t>Répondre</a:t>
            </a:r>
            <a:r>
              <a:rPr lang="fr-FR" sz="1800" dirty="0"/>
              <a:t>, de manière régulière, à des </a:t>
            </a:r>
            <a:r>
              <a:rPr lang="fr-FR" sz="1800" b="1" dirty="0"/>
              <a:t>enquêtes sur les attentes des préparateurs/préparatrices en pharmacie et donner votre avis</a:t>
            </a:r>
          </a:p>
          <a:p>
            <a:r>
              <a:rPr lang="fr-FR" sz="1800" dirty="0">
                <a:solidFill>
                  <a:srgbClr val="212529"/>
                </a:solidFill>
              </a:rPr>
              <a:t>- </a:t>
            </a:r>
            <a:r>
              <a:rPr lang="fr-FR" sz="1800" b="1" dirty="0"/>
              <a:t>Participer à des commissions </a:t>
            </a:r>
            <a:r>
              <a:rPr lang="fr-FR" sz="1800" dirty="0"/>
              <a:t>de réflexion, en </a:t>
            </a:r>
            <a:r>
              <a:rPr lang="fr-FR" sz="1800" dirty="0" err="1"/>
              <a:t>visio</a:t>
            </a:r>
            <a:r>
              <a:rPr lang="fr-FR" sz="1800" dirty="0"/>
              <a:t>, entre préparateurs/préparatrices en pharmacie d’officine </a:t>
            </a:r>
          </a:p>
          <a:p>
            <a:r>
              <a:rPr lang="fr-FR" sz="1800" dirty="0"/>
              <a:t>- </a:t>
            </a:r>
            <a:r>
              <a:rPr lang="fr-FR" sz="1800" b="1" dirty="0"/>
              <a:t>Siéger</a:t>
            </a:r>
            <a:r>
              <a:rPr lang="fr-FR" sz="1800" b="1" i="0" dirty="0">
                <a:effectLst/>
              </a:rPr>
              <a:t> aux commissions Scientifiques Indépendantes (CSI</a:t>
            </a:r>
            <a:r>
              <a:rPr lang="fr-FR" sz="1800" b="1" i="0" dirty="0">
                <a:solidFill>
                  <a:srgbClr val="212529"/>
                </a:solidFill>
                <a:effectLst/>
              </a:rPr>
              <a:t>)</a:t>
            </a:r>
            <a:r>
              <a:rPr lang="fr-FR" sz="1800" b="0" i="0" dirty="0">
                <a:solidFill>
                  <a:srgbClr val="212529"/>
                </a:solidFill>
                <a:effectLst/>
              </a:rPr>
              <a:t> dans le cadre de la formation continue et du développement professionnel continu (DPC</a:t>
            </a:r>
            <a:r>
              <a:rPr lang="fr-FR" sz="1800" dirty="0">
                <a:solidFill>
                  <a:srgbClr val="212529"/>
                </a:solidFill>
              </a:rPr>
              <a:t>) des préparateurs/préparatrices en pharmacie</a:t>
            </a:r>
            <a:endParaRPr lang="fr-FR" sz="1800" b="0" i="0" dirty="0">
              <a:solidFill>
                <a:srgbClr val="212529"/>
              </a:solidFill>
              <a:effectLst/>
            </a:endParaRPr>
          </a:p>
          <a:p>
            <a:endParaRPr lang="fr-FR" sz="1800" dirty="0"/>
          </a:p>
          <a:p>
            <a:endParaRPr lang="fr-FR" sz="1800" i="0" dirty="0">
              <a:effectLst/>
            </a:endParaRPr>
          </a:p>
          <a:p>
            <a:endParaRPr lang="fr-FR" sz="1800" kern="100" dirty="0">
              <a:effectLst/>
              <a:ea typeface="Aptos" panose="020B0004020202020204" pitchFamily="34" charset="0"/>
              <a:cs typeface="Times New Roman" panose="02020603050405020304" pitchFamily="18" charset="0"/>
            </a:endParaRPr>
          </a:p>
          <a:p>
            <a:endParaRPr lang="fr-FR" b="0" i="0" dirty="0">
              <a:effectLst/>
            </a:endParaRPr>
          </a:p>
          <a:p>
            <a:endParaRPr lang="fr-FR" b="0" i="0" dirty="0">
              <a:effectLst/>
            </a:endParaRPr>
          </a:p>
        </p:txBody>
      </p:sp>
      <p:pic>
        <p:nvPicPr>
          <p:cNvPr id="11" name="Image 10" descr="Une image contenant personne, habits, Visage humain, Pharmacie&#10;&#10;Description générée automatiquement">
            <a:extLst>
              <a:ext uri="{FF2B5EF4-FFF2-40B4-BE49-F238E27FC236}">
                <a16:creationId xmlns:a16="http://schemas.microsoft.com/office/drawing/2014/main" id="{1CF86B18-910C-C22B-91F5-009C233C408D}"/>
              </a:ext>
            </a:extLst>
          </p:cNvPr>
          <p:cNvPicPr>
            <a:picLocks noChangeAspect="1"/>
          </p:cNvPicPr>
          <p:nvPr/>
        </p:nvPicPr>
        <p:blipFill>
          <a:blip r:embed="rId3"/>
          <a:stretch>
            <a:fillRect/>
          </a:stretch>
        </p:blipFill>
        <p:spPr>
          <a:xfrm>
            <a:off x="8114097" y="10204"/>
            <a:ext cx="4077903" cy="2711806"/>
          </a:xfrm>
          <a:prstGeom prst="rect">
            <a:avLst/>
          </a:prstGeom>
          <a:ln>
            <a:noFill/>
          </a:ln>
          <a:effectLst>
            <a:softEdge rad="112500"/>
          </a:effectLst>
        </p:spPr>
      </p:pic>
    </p:spTree>
    <p:extLst>
      <p:ext uri="{BB962C8B-B14F-4D97-AF65-F5344CB8AC3E}">
        <p14:creationId xmlns:p14="http://schemas.microsoft.com/office/powerpoint/2010/main" val="1571089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1CF08-3926-2D4E-F49B-F150ECAB4D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ECF2FC-6A9C-C73F-3734-5D706F4D238B}"/>
              </a:ext>
            </a:extLst>
          </p:cNvPr>
          <p:cNvSpPr>
            <a:spLocks noGrp="1"/>
          </p:cNvSpPr>
          <p:nvPr>
            <p:ph type="title"/>
          </p:nvPr>
        </p:nvSpPr>
        <p:spPr>
          <a:xfrm>
            <a:off x="2111266" y="803849"/>
            <a:ext cx="5575409" cy="1596177"/>
          </a:xfrm>
        </p:spPr>
        <p:txBody>
          <a:bodyPr>
            <a:normAutofit/>
          </a:bodyPr>
          <a:lstStyle/>
          <a:p>
            <a:r>
              <a:rPr lang="fr-FR" sz="2800" dirty="0"/>
              <a:t>Comment </a:t>
            </a:r>
            <a:r>
              <a:rPr lang="fr-FR" sz="2800"/>
              <a:t>nous SUIVRE </a:t>
            </a:r>
            <a:r>
              <a:rPr lang="fr-FR" sz="2800" dirty="0"/>
              <a:t>?</a:t>
            </a:r>
          </a:p>
        </p:txBody>
      </p:sp>
      <p:sp>
        <p:nvSpPr>
          <p:cNvPr id="3" name="Espace réservé du contenu 2">
            <a:extLst>
              <a:ext uri="{FF2B5EF4-FFF2-40B4-BE49-F238E27FC236}">
                <a16:creationId xmlns:a16="http://schemas.microsoft.com/office/drawing/2014/main" id="{2EEF840E-3383-8CCD-A39C-8884661D5A9C}"/>
              </a:ext>
            </a:extLst>
          </p:cNvPr>
          <p:cNvSpPr>
            <a:spLocks noGrp="1"/>
          </p:cNvSpPr>
          <p:nvPr>
            <p:ph sz="quarter" idx="13"/>
          </p:nvPr>
        </p:nvSpPr>
        <p:spPr>
          <a:xfrm>
            <a:off x="1045466" y="2400026"/>
            <a:ext cx="10363826" cy="3424107"/>
          </a:xfrm>
        </p:spPr>
        <p:txBody>
          <a:bodyPr>
            <a:noAutofit/>
          </a:bodyPr>
          <a:lstStyle/>
          <a:p>
            <a:r>
              <a:rPr lang="fr-FR" sz="1800" i="0" dirty="0">
                <a:effectLst/>
              </a:rPr>
              <a:t>Pour nous contacter:</a:t>
            </a:r>
            <a:endParaRPr lang="fr-FR" sz="1800" dirty="0"/>
          </a:p>
          <a:p>
            <a:r>
              <a:rPr lang="fr-FR" sz="1800" i="0" dirty="0">
                <a:effectLst/>
                <a:hlinkClick r:id="rId3"/>
              </a:rPr>
              <a:t>contact@cnpppo.com</a:t>
            </a:r>
            <a:endParaRPr lang="fr-FR" sz="1800" i="0" dirty="0">
              <a:effectLst/>
            </a:endParaRPr>
          </a:p>
          <a:p>
            <a:r>
              <a:rPr lang="fr-FR" sz="1800" i="0" dirty="0">
                <a:effectLst/>
                <a:hlinkClick r:id="rId4"/>
              </a:rPr>
              <a:t>www.cnpppo.com</a:t>
            </a:r>
            <a:endParaRPr lang="fr-FR" sz="1800" i="0" dirty="0">
              <a:effectLst/>
            </a:endParaRPr>
          </a:p>
          <a:p>
            <a:r>
              <a:rPr lang="fr-FR" sz="1800" b="1" dirty="0" err="1"/>
              <a:t>Linkedin</a:t>
            </a:r>
            <a:r>
              <a:rPr lang="fr-FR" sz="1800" b="1" dirty="0"/>
              <a:t> </a:t>
            </a:r>
            <a:r>
              <a:rPr lang="fr-FR" sz="1800" b="1" dirty="0">
                <a:sym typeface="Wingdings" panose="05000000000000000000" pitchFamily="2" charset="2"/>
              </a:rPr>
              <a:t> page du CNP PPO</a:t>
            </a:r>
          </a:p>
          <a:p>
            <a:r>
              <a:rPr lang="fr-FR" sz="1800" b="1" dirty="0">
                <a:sym typeface="Wingdings" panose="05000000000000000000" pitchFamily="2" charset="2"/>
              </a:rPr>
              <a:t>Rencontre et échanges au s</a:t>
            </a:r>
            <a:r>
              <a:rPr lang="fr-FR" sz="1800" b="1" dirty="0"/>
              <a:t>tand M42</a:t>
            </a:r>
          </a:p>
          <a:p>
            <a:endParaRPr lang="fr-FR" sz="1800" i="0" dirty="0">
              <a:effectLst/>
            </a:endParaRPr>
          </a:p>
          <a:p>
            <a:endParaRPr lang="fr-FR" sz="1800" kern="100" dirty="0">
              <a:effectLst/>
              <a:ea typeface="Aptos" panose="020B0004020202020204" pitchFamily="34" charset="0"/>
              <a:cs typeface="Times New Roman" panose="02020603050405020304" pitchFamily="18" charset="0"/>
            </a:endParaRPr>
          </a:p>
          <a:p>
            <a:endParaRPr lang="fr-FR" b="0" i="0" dirty="0">
              <a:effectLst/>
            </a:endParaRPr>
          </a:p>
          <a:p>
            <a:endParaRPr lang="fr-FR" b="0" i="0" dirty="0">
              <a:effectLst/>
            </a:endParaRPr>
          </a:p>
        </p:txBody>
      </p:sp>
      <p:pic>
        <p:nvPicPr>
          <p:cNvPr id="5" name="Image 4" descr="Une image contenant smiley, jouet, jaune, émoticône&#10;&#10;Description générée automatiquement">
            <a:extLst>
              <a:ext uri="{FF2B5EF4-FFF2-40B4-BE49-F238E27FC236}">
                <a16:creationId xmlns:a16="http://schemas.microsoft.com/office/drawing/2014/main" id="{0E3044F6-C616-0DED-9B91-998AA5572DFD}"/>
              </a:ext>
            </a:extLst>
          </p:cNvPr>
          <p:cNvPicPr>
            <a:picLocks noChangeAspect="1"/>
          </p:cNvPicPr>
          <p:nvPr/>
        </p:nvPicPr>
        <p:blipFill>
          <a:blip r:embed="rId5"/>
          <a:stretch>
            <a:fillRect/>
          </a:stretch>
        </p:blipFill>
        <p:spPr>
          <a:xfrm>
            <a:off x="7981950" y="0"/>
            <a:ext cx="4314825" cy="2729506"/>
          </a:xfrm>
          <a:prstGeom prst="rect">
            <a:avLst/>
          </a:prstGeom>
          <a:ln>
            <a:noFill/>
          </a:ln>
          <a:effectLst>
            <a:softEdge rad="112500"/>
          </a:effectLst>
        </p:spPr>
      </p:pic>
    </p:spTree>
    <p:extLst>
      <p:ext uri="{BB962C8B-B14F-4D97-AF65-F5344CB8AC3E}">
        <p14:creationId xmlns:p14="http://schemas.microsoft.com/office/powerpoint/2010/main" val="1052371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main&#10;&#10;Description générée automatiquement avec une confiance faible">
            <a:extLst>
              <a:ext uri="{FF2B5EF4-FFF2-40B4-BE49-F238E27FC236}">
                <a16:creationId xmlns:a16="http://schemas.microsoft.com/office/drawing/2014/main" id="{9CC19A4D-5FAE-672A-08FD-CF92AD0E998A}"/>
              </a:ext>
            </a:extLst>
          </p:cNvPr>
          <p:cNvPicPr>
            <a:picLocks noChangeAspect="1"/>
          </p:cNvPicPr>
          <p:nvPr/>
        </p:nvPicPr>
        <p:blipFill>
          <a:blip r:embed="rId3"/>
          <a:stretch>
            <a:fillRect/>
          </a:stretch>
        </p:blipFill>
        <p:spPr>
          <a:xfrm>
            <a:off x="1517197" y="2375507"/>
            <a:ext cx="4007853" cy="2106985"/>
          </a:xfrm>
          <a:prstGeom prst="rect">
            <a:avLst/>
          </a:prstGeom>
          <a:ln>
            <a:noFill/>
          </a:ln>
          <a:effectLst>
            <a:softEdge rad="112500"/>
          </a:effectLst>
        </p:spPr>
      </p:pic>
      <p:pic>
        <p:nvPicPr>
          <p:cNvPr id="3" name="Image 2" descr="Une image contenant texte, personne, football, affiche&#10;&#10;Le contenu généré par l’IA peut être incorrect.">
            <a:extLst>
              <a:ext uri="{FF2B5EF4-FFF2-40B4-BE49-F238E27FC236}">
                <a16:creationId xmlns:a16="http://schemas.microsoft.com/office/drawing/2014/main" id="{38940665-16C0-49A0-FE4F-84FC476BC173}"/>
              </a:ext>
            </a:extLst>
          </p:cNvPr>
          <p:cNvPicPr>
            <a:picLocks noChangeAspect="1"/>
          </p:cNvPicPr>
          <p:nvPr/>
        </p:nvPicPr>
        <p:blipFill>
          <a:blip r:embed="rId4"/>
          <a:stretch>
            <a:fillRect/>
          </a:stretch>
        </p:blipFill>
        <p:spPr>
          <a:xfrm>
            <a:off x="6096000" y="512417"/>
            <a:ext cx="5139267" cy="5139267"/>
          </a:xfrm>
          <a:prstGeom prst="rect">
            <a:avLst/>
          </a:prstGeom>
        </p:spPr>
      </p:pic>
    </p:spTree>
    <p:extLst>
      <p:ext uri="{BB962C8B-B14F-4D97-AF65-F5344CB8AC3E}">
        <p14:creationId xmlns:p14="http://schemas.microsoft.com/office/powerpoint/2010/main" val="3970137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400C35-4E00-879E-4214-6B87BF50EF98}"/>
              </a:ext>
            </a:extLst>
          </p:cNvPr>
          <p:cNvPicPr>
            <a:picLocks noChangeAspect="1"/>
          </p:cNvPicPr>
          <p:nvPr/>
        </p:nvPicPr>
        <p:blipFill>
          <a:blip r:embed="rId2"/>
          <a:srcRect l="7765" t="4833" b="4833"/>
          <a:stretch/>
        </p:blipFill>
        <p:spPr>
          <a:xfrm>
            <a:off x="3501189" y="1"/>
            <a:ext cx="6689557" cy="6858000"/>
          </a:xfrm>
          <a:prstGeom prst="rect">
            <a:avLst/>
          </a:prstGeom>
        </p:spPr>
      </p:pic>
    </p:spTree>
    <p:extLst>
      <p:ext uri="{BB962C8B-B14F-4D97-AF65-F5344CB8AC3E}">
        <p14:creationId xmlns:p14="http://schemas.microsoft.com/office/powerpoint/2010/main" val="2383911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CA46-D86C-B1EA-EAD7-0175BC05463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4F4E38-C485-7578-510B-441681E4CABC}"/>
              </a:ext>
            </a:extLst>
          </p:cNvPr>
          <p:cNvSpPr>
            <a:spLocks noGrp="1"/>
          </p:cNvSpPr>
          <p:nvPr>
            <p:ph type="title"/>
          </p:nvPr>
        </p:nvSpPr>
        <p:spPr>
          <a:xfrm>
            <a:off x="1639916" y="0"/>
            <a:ext cx="10364451" cy="1596177"/>
          </a:xfrm>
        </p:spPr>
        <p:txBody>
          <a:bodyPr>
            <a:normAutofit/>
          </a:bodyPr>
          <a:lstStyle/>
          <a:p>
            <a:r>
              <a:rPr lang="fr-FR" sz="2800" dirty="0"/>
              <a:t>Les missions DU CNP PPO </a:t>
            </a:r>
          </a:p>
        </p:txBody>
      </p:sp>
      <p:sp>
        <p:nvSpPr>
          <p:cNvPr id="3" name="Espace réservé du contenu 2">
            <a:extLst>
              <a:ext uri="{FF2B5EF4-FFF2-40B4-BE49-F238E27FC236}">
                <a16:creationId xmlns:a16="http://schemas.microsoft.com/office/drawing/2014/main" id="{B894D309-96D7-87E3-E3DA-304F32DAACF0}"/>
              </a:ext>
            </a:extLst>
          </p:cNvPr>
          <p:cNvSpPr>
            <a:spLocks noGrp="1"/>
          </p:cNvSpPr>
          <p:nvPr>
            <p:ph sz="quarter" idx="13"/>
          </p:nvPr>
        </p:nvSpPr>
        <p:spPr>
          <a:xfrm>
            <a:off x="1190625" y="2360836"/>
            <a:ext cx="5507691" cy="3424107"/>
          </a:xfrm>
          <a:solidFill>
            <a:schemeClr val="accent2">
              <a:lumMod val="75000"/>
            </a:schemeClr>
          </a:solidFill>
        </p:spPr>
        <p:txBody>
          <a:bodyPr>
            <a:normAutofit lnSpcReduction="10000"/>
          </a:bodyPr>
          <a:lstStyle/>
          <a:p>
            <a:pPr marL="285750" indent="-285750" algn="just">
              <a:buFont typeface="Wingdings" panose="05000000000000000000" pitchFamily="2" charset="2"/>
              <a:buChar char="ü"/>
            </a:pPr>
            <a:r>
              <a:rPr lang="fr-FR" sz="1800" dirty="0">
                <a:solidFill>
                  <a:schemeClr val="bg1"/>
                </a:solidFill>
              </a:rPr>
              <a:t>Répondre aux enjeux de la profession</a:t>
            </a:r>
          </a:p>
          <a:p>
            <a:pPr marL="285750" indent="-285750" algn="just">
              <a:buFont typeface="Wingdings" panose="05000000000000000000" pitchFamily="2" charset="2"/>
              <a:buChar char="ü"/>
            </a:pPr>
            <a:r>
              <a:rPr lang="fr-FR" sz="1800" dirty="0">
                <a:solidFill>
                  <a:schemeClr val="bg1"/>
                </a:solidFill>
              </a:rPr>
              <a:t>Mettre en valeur le métier de préparateur en pharmacie d’officine</a:t>
            </a:r>
          </a:p>
          <a:p>
            <a:pPr marL="285750" indent="-285750" algn="just">
              <a:buFont typeface="Wingdings" panose="05000000000000000000" pitchFamily="2" charset="2"/>
              <a:buChar char="ü"/>
            </a:pPr>
            <a:r>
              <a:rPr lang="fr-FR" sz="1800" dirty="0">
                <a:solidFill>
                  <a:schemeClr val="bg1"/>
                </a:solidFill>
                <a:effectLst/>
                <a:ea typeface="Aptos" panose="020B0004020202020204" pitchFamily="34" charset="0"/>
                <a:cs typeface="Aptos" panose="020B0004020202020204" pitchFamily="34" charset="0"/>
              </a:rPr>
              <a:t>contribuer aux réflexions menées par le ministère de la santé sur le développement des compétences des préparateurs en pharmacie d’officine</a:t>
            </a:r>
            <a:endParaRPr lang="fr-FR" sz="1800" dirty="0">
              <a:solidFill>
                <a:schemeClr val="bg1"/>
              </a:solidFill>
            </a:endParaRPr>
          </a:p>
          <a:p>
            <a:pPr algn="just"/>
            <a:r>
              <a:rPr lang="fr-FR" sz="1800" dirty="0">
                <a:solidFill>
                  <a:schemeClr val="bg1"/>
                </a:solidFill>
                <a:ea typeface="Aptos" panose="020B0004020202020204" pitchFamily="34" charset="0"/>
                <a:cs typeface="Aptos" panose="020B0004020202020204" pitchFamily="34" charset="0"/>
                <a:sym typeface="Wingdings" panose="05000000000000000000" pitchFamily="2" charset="2"/>
              </a:rPr>
              <a:t> D</a:t>
            </a:r>
            <a:r>
              <a:rPr lang="fr-FR" sz="1800" dirty="0">
                <a:solidFill>
                  <a:schemeClr val="bg1"/>
                </a:solidFill>
                <a:effectLst/>
                <a:ea typeface="Aptos" panose="020B0004020202020204" pitchFamily="34" charset="0"/>
                <a:cs typeface="Aptos" panose="020B0004020202020204" pitchFamily="34" charset="0"/>
              </a:rPr>
              <a:t>evenir </a:t>
            </a:r>
            <a:r>
              <a:rPr lang="fr-FR" sz="1800" b="1" dirty="0">
                <a:solidFill>
                  <a:schemeClr val="bg1"/>
                </a:solidFill>
                <a:effectLst/>
                <a:ea typeface="Aptos" panose="020B0004020202020204" pitchFamily="34" charset="0"/>
                <a:cs typeface="Aptos" panose="020B0004020202020204" pitchFamily="34" charset="0"/>
              </a:rPr>
              <a:t>acteurs de notre parcours professionnel</a:t>
            </a:r>
            <a:endParaRPr lang="fr-FR" b="1" dirty="0">
              <a:solidFill>
                <a:schemeClr val="bg1"/>
              </a:solidFill>
            </a:endParaRPr>
          </a:p>
          <a:p>
            <a:endParaRPr lang="fr-FR" dirty="0"/>
          </a:p>
        </p:txBody>
      </p:sp>
      <p:pic>
        <p:nvPicPr>
          <p:cNvPr id="6" name="Image 5" descr="Une image contenant personne, habits, soins de santé, intérieur&#10;&#10;Description générée automatiquement">
            <a:extLst>
              <a:ext uri="{FF2B5EF4-FFF2-40B4-BE49-F238E27FC236}">
                <a16:creationId xmlns:a16="http://schemas.microsoft.com/office/drawing/2014/main" id="{65FEC62C-C989-39B4-E2E0-57DA705BDC71}"/>
              </a:ext>
            </a:extLst>
          </p:cNvPr>
          <p:cNvPicPr>
            <a:picLocks noChangeAspect="1"/>
          </p:cNvPicPr>
          <p:nvPr/>
        </p:nvPicPr>
        <p:blipFill rotWithShape="1">
          <a:blip r:embed="rId3"/>
          <a:srcRect l="18330" r="17248"/>
          <a:stretch/>
        </p:blipFill>
        <p:spPr>
          <a:xfrm>
            <a:off x="7191375" y="1908011"/>
            <a:ext cx="3981450" cy="4120206"/>
          </a:xfrm>
          <a:prstGeom prst="rect">
            <a:avLst/>
          </a:prstGeom>
          <a:ln>
            <a:noFill/>
          </a:ln>
          <a:effectLst>
            <a:softEdge rad="112500"/>
          </a:effectLst>
        </p:spPr>
      </p:pic>
    </p:spTree>
    <p:extLst>
      <p:ext uri="{BB962C8B-B14F-4D97-AF65-F5344CB8AC3E}">
        <p14:creationId xmlns:p14="http://schemas.microsoft.com/office/powerpoint/2010/main" val="383052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a:extLst>
            <a:ext uri="{FF2B5EF4-FFF2-40B4-BE49-F238E27FC236}">
              <a16:creationId xmlns:a16="http://schemas.microsoft.com/office/drawing/2014/main" id="{79897D36-FD1A-894B-D876-C4505D40C2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5EB8F2-411C-47AA-19EC-D9DE9AEBE809}"/>
              </a:ext>
            </a:extLst>
          </p:cNvPr>
          <p:cNvSpPr>
            <a:spLocks noGrp="1"/>
          </p:cNvSpPr>
          <p:nvPr>
            <p:ph type="title"/>
          </p:nvPr>
        </p:nvSpPr>
        <p:spPr>
          <a:xfrm>
            <a:off x="1764313" y="381209"/>
            <a:ext cx="6813659" cy="1596177"/>
          </a:xfrm>
        </p:spPr>
        <p:txBody>
          <a:bodyPr>
            <a:normAutofit/>
          </a:bodyPr>
          <a:lstStyle/>
          <a:p>
            <a:r>
              <a:rPr lang="fr-FR" sz="2800" dirty="0"/>
              <a:t>Comment s’ORGANISE </a:t>
            </a:r>
            <a:br>
              <a:rPr lang="fr-FR" sz="2800" dirty="0"/>
            </a:br>
            <a:r>
              <a:rPr lang="fr-FR" sz="2800" dirty="0"/>
              <a:t>LE </a:t>
            </a:r>
            <a:r>
              <a:rPr lang="fr-FR" sz="2800" dirty="0" err="1"/>
              <a:t>cnp</a:t>
            </a:r>
            <a:r>
              <a:rPr lang="fr-FR" sz="2800" dirty="0"/>
              <a:t> </a:t>
            </a:r>
            <a:r>
              <a:rPr lang="fr-FR" sz="2800" dirty="0" err="1"/>
              <a:t>ppo</a:t>
            </a:r>
            <a:r>
              <a:rPr lang="fr-FR" sz="2800" dirty="0"/>
              <a:t> ?</a:t>
            </a:r>
          </a:p>
        </p:txBody>
      </p:sp>
      <p:sp>
        <p:nvSpPr>
          <p:cNvPr id="3" name="Espace réservé du contenu 2">
            <a:extLst>
              <a:ext uri="{FF2B5EF4-FFF2-40B4-BE49-F238E27FC236}">
                <a16:creationId xmlns:a16="http://schemas.microsoft.com/office/drawing/2014/main" id="{4582D8E0-6EC8-7A96-69C7-ACF47F84EAD8}"/>
              </a:ext>
            </a:extLst>
          </p:cNvPr>
          <p:cNvSpPr>
            <a:spLocks noGrp="1"/>
          </p:cNvSpPr>
          <p:nvPr>
            <p:ph sz="quarter" idx="13"/>
          </p:nvPr>
        </p:nvSpPr>
        <p:spPr>
          <a:xfrm>
            <a:off x="622853" y="2682139"/>
            <a:ext cx="10407046" cy="3348346"/>
          </a:xfrm>
        </p:spPr>
        <p:txBody>
          <a:bodyPr>
            <a:noAutofit/>
          </a:bodyPr>
          <a:lstStyle/>
          <a:p>
            <a:pPr marL="285750" indent="-285750">
              <a:spcBef>
                <a:spcPts val="0"/>
              </a:spcBef>
              <a:buFont typeface="Wingdings" panose="05000000000000000000" pitchFamily="2" charset="2"/>
              <a:buChar char="Ø"/>
            </a:pPr>
            <a:r>
              <a:rPr lang="fr-FR" sz="1800" i="0" dirty="0">
                <a:effectLst/>
              </a:rPr>
              <a:t>Une coordination opérationnelle/ des actions d’information auprès des préparateurs, des CFA, des partenaires</a:t>
            </a:r>
          </a:p>
          <a:p>
            <a:pPr marL="285750" indent="-285750">
              <a:spcBef>
                <a:spcPts val="0"/>
              </a:spcBef>
              <a:buFont typeface="Wingdings" panose="05000000000000000000" pitchFamily="2" charset="2"/>
              <a:buChar char="Ø"/>
            </a:pPr>
            <a:endParaRPr lang="fr-FR" sz="1800" i="0" dirty="0">
              <a:effectLst/>
            </a:endParaRPr>
          </a:p>
          <a:p>
            <a:pPr marL="285750" indent="-285750">
              <a:spcBef>
                <a:spcPts val="0"/>
              </a:spcBef>
              <a:buFont typeface="Wingdings" panose="05000000000000000000" pitchFamily="2" charset="2"/>
              <a:buChar char="Ø"/>
            </a:pPr>
            <a:r>
              <a:rPr lang="fr-FR" sz="1800" b="1" dirty="0"/>
              <a:t>Des</a:t>
            </a:r>
            <a:r>
              <a:rPr lang="fr-FR" sz="1800" b="1" i="0" dirty="0">
                <a:effectLst/>
              </a:rPr>
              <a:t> commissions professionnelles tous les mois en </a:t>
            </a:r>
            <a:r>
              <a:rPr lang="fr-FR" sz="1800" b="1" i="0" dirty="0" err="1">
                <a:effectLst/>
              </a:rPr>
              <a:t>visio</a:t>
            </a:r>
            <a:r>
              <a:rPr lang="fr-FR" sz="1800" b="1" i="0" dirty="0">
                <a:effectLst/>
              </a:rPr>
              <a:t> : </a:t>
            </a:r>
          </a:p>
          <a:p>
            <a:pPr marL="641350" indent="-285750">
              <a:spcBef>
                <a:spcPts val="0"/>
              </a:spcBef>
              <a:buFontTx/>
              <a:buChar char="-"/>
            </a:pPr>
            <a:r>
              <a:rPr lang="fr-FR" sz="1800" dirty="0"/>
              <a:t>Les attentes concernant le </a:t>
            </a:r>
            <a:r>
              <a:rPr lang="fr-FR" sz="1800" b="1" dirty="0"/>
              <a:t>DPC</a:t>
            </a:r>
            <a:r>
              <a:rPr lang="fr-FR" sz="1800" dirty="0"/>
              <a:t> (contenu, organisation, initiatives de terrain et traçabilité)</a:t>
            </a:r>
          </a:p>
          <a:p>
            <a:pPr marL="641350" indent="-285750">
              <a:spcBef>
                <a:spcPts val="0"/>
              </a:spcBef>
              <a:buFontTx/>
              <a:buChar char="-"/>
            </a:pPr>
            <a:r>
              <a:rPr lang="fr-FR" sz="1800" dirty="0"/>
              <a:t>L’organisation des </a:t>
            </a:r>
            <a:r>
              <a:rPr lang="fr-FR" sz="1800" b="1" dirty="0"/>
              <a:t>actions d’informations</a:t>
            </a:r>
            <a:r>
              <a:rPr lang="fr-FR" sz="1800" dirty="0"/>
              <a:t>/de communication (CFA, PPO, partenaires, ministère)</a:t>
            </a:r>
          </a:p>
          <a:p>
            <a:pPr marL="641350" indent="-285750">
              <a:spcBef>
                <a:spcPts val="0"/>
              </a:spcBef>
              <a:buFontTx/>
              <a:buChar char="-"/>
            </a:pPr>
            <a:r>
              <a:rPr lang="fr-FR" sz="1800" dirty="0"/>
              <a:t>Partage des </a:t>
            </a:r>
            <a:r>
              <a:rPr lang="fr-FR" sz="1800" b="1" dirty="0"/>
              <a:t>actualités sur le métier </a:t>
            </a:r>
            <a:r>
              <a:rPr lang="fr-FR" sz="1800" dirty="0"/>
              <a:t>(</a:t>
            </a:r>
            <a:r>
              <a:rPr lang="fr-FR" sz="1800" dirty="0" err="1"/>
              <a:t>expl</a:t>
            </a:r>
            <a:r>
              <a:rPr lang="fr-FR" sz="1800" dirty="0"/>
              <a:t> : formation à la vaccination, formation initiale…)</a:t>
            </a:r>
            <a:endParaRPr lang="fr-FR" sz="1800" kern="100" dirty="0">
              <a:ea typeface="Aptos" panose="020B0004020202020204" pitchFamily="34" charset="0"/>
              <a:cs typeface="Times New Roman" panose="02020603050405020304" pitchFamily="18" charset="0"/>
            </a:endParaRPr>
          </a:p>
          <a:p>
            <a:endParaRPr lang="fr-FR" sz="1800" kern="100" dirty="0">
              <a:effectLst/>
              <a:ea typeface="Aptos" panose="020B0004020202020204" pitchFamily="34" charset="0"/>
              <a:cs typeface="Times New Roman" panose="02020603050405020304" pitchFamily="18" charset="0"/>
            </a:endParaRPr>
          </a:p>
          <a:p>
            <a:endParaRPr lang="fr-FR" b="0" i="0" dirty="0">
              <a:effectLst/>
            </a:endParaRPr>
          </a:p>
          <a:p>
            <a:endParaRPr lang="fr-FR" b="0" i="0" dirty="0">
              <a:effectLst/>
            </a:endParaRPr>
          </a:p>
        </p:txBody>
      </p:sp>
      <p:pic>
        <p:nvPicPr>
          <p:cNvPr id="7" name="Image 6" descr="Une image contenant personne, soins de santé, Pharmacie, médical&#10;&#10;Description générée automatiquement">
            <a:extLst>
              <a:ext uri="{FF2B5EF4-FFF2-40B4-BE49-F238E27FC236}">
                <a16:creationId xmlns:a16="http://schemas.microsoft.com/office/drawing/2014/main" id="{63EBC09C-77BA-1566-91C9-1482EFC5AFDF}"/>
              </a:ext>
            </a:extLst>
          </p:cNvPr>
          <p:cNvPicPr>
            <a:picLocks noChangeAspect="1"/>
          </p:cNvPicPr>
          <p:nvPr/>
        </p:nvPicPr>
        <p:blipFill>
          <a:blip r:embed="rId4"/>
          <a:stretch>
            <a:fillRect/>
          </a:stretch>
        </p:blipFill>
        <p:spPr>
          <a:xfrm>
            <a:off x="8171234" y="-1058"/>
            <a:ext cx="4020766" cy="2683196"/>
          </a:xfrm>
          <a:prstGeom prst="rect">
            <a:avLst/>
          </a:prstGeom>
          <a:ln>
            <a:noFill/>
          </a:ln>
          <a:effectLst>
            <a:softEdge rad="112500"/>
          </a:effectLst>
        </p:spPr>
      </p:pic>
    </p:spTree>
    <p:extLst>
      <p:ext uri="{BB962C8B-B14F-4D97-AF65-F5344CB8AC3E}">
        <p14:creationId xmlns:p14="http://schemas.microsoft.com/office/powerpoint/2010/main" val="273246252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0DE90-9910-E608-C3FD-EACCB91C7A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450A45-4795-8318-ED2E-35DABE9CBF2D}"/>
              </a:ext>
            </a:extLst>
          </p:cNvPr>
          <p:cNvSpPr>
            <a:spLocks noGrp="1"/>
          </p:cNvSpPr>
          <p:nvPr>
            <p:ph type="title"/>
          </p:nvPr>
        </p:nvSpPr>
        <p:spPr>
          <a:xfrm>
            <a:off x="2039006" y="281272"/>
            <a:ext cx="8883069" cy="2077615"/>
          </a:xfrm>
        </p:spPr>
        <p:txBody>
          <a:bodyPr>
            <a:normAutofit/>
          </a:bodyPr>
          <a:lstStyle/>
          <a:p>
            <a:r>
              <a:rPr lang="fr-FR" sz="2800" dirty="0"/>
              <a:t>Actions envisagées en 2025 pour le CNP PPO</a:t>
            </a:r>
          </a:p>
        </p:txBody>
      </p:sp>
      <p:sp>
        <p:nvSpPr>
          <p:cNvPr id="3" name="Espace réservé du contenu 2">
            <a:extLst>
              <a:ext uri="{FF2B5EF4-FFF2-40B4-BE49-F238E27FC236}">
                <a16:creationId xmlns:a16="http://schemas.microsoft.com/office/drawing/2014/main" id="{03554F6D-F584-D497-F239-CDD9D2541628}"/>
              </a:ext>
            </a:extLst>
          </p:cNvPr>
          <p:cNvSpPr>
            <a:spLocks noGrp="1"/>
          </p:cNvSpPr>
          <p:nvPr>
            <p:ph sz="quarter" idx="13"/>
          </p:nvPr>
        </p:nvSpPr>
        <p:spPr>
          <a:xfrm>
            <a:off x="1046923" y="2358887"/>
            <a:ext cx="10425476" cy="3663436"/>
          </a:xfrm>
        </p:spPr>
        <p:txBody>
          <a:bodyPr>
            <a:noAutofit/>
          </a:bodyPr>
          <a:lstStyle/>
          <a:p>
            <a:pPr marL="342900" lvl="0" indent="-342900" algn="just" hangingPunct="0">
              <a:spcAft>
                <a:spcPts val="600"/>
              </a:spcAft>
              <a:buFont typeface="Aptos" panose="020B0004020202020204" pitchFamily="34" charset="0"/>
              <a:buChar char="-"/>
            </a:pPr>
            <a:r>
              <a:rPr lang="fr-FR" sz="1800" dirty="0"/>
              <a:t>Rédaction </a:t>
            </a:r>
            <a:r>
              <a:rPr lang="fr-FR" sz="1800" b="1" dirty="0"/>
              <a:t>des orientations prioritaires de DPC </a:t>
            </a:r>
            <a:r>
              <a:rPr lang="fr-FR" sz="1800" dirty="0"/>
              <a:t>pour la profession de préparateurs/préparatrices en pharmacie d’officine </a:t>
            </a:r>
          </a:p>
          <a:p>
            <a:pPr marL="342900" lvl="0" indent="-342900" algn="just" hangingPunct="0">
              <a:spcAft>
                <a:spcPts val="600"/>
              </a:spcAft>
              <a:buFont typeface="Aptos" panose="020B0004020202020204" pitchFamily="34" charset="0"/>
              <a:buChar char="-"/>
            </a:pPr>
            <a:r>
              <a:rPr lang="fr-FR" sz="1800" dirty="0"/>
              <a:t>Communication sur </a:t>
            </a:r>
            <a:r>
              <a:rPr lang="fr-FR" sz="1800" b="1" dirty="0"/>
              <a:t>les droits et les obligations en formation </a:t>
            </a:r>
            <a:r>
              <a:rPr lang="fr-FR" sz="1800" dirty="0"/>
              <a:t>pour les préparateurs en pharmacie d’officine (</a:t>
            </a:r>
            <a:r>
              <a:rPr lang="fr-FR" sz="1800" dirty="0" err="1"/>
              <a:t>visio</a:t>
            </a:r>
            <a:r>
              <a:rPr lang="fr-FR" sz="1800" dirty="0"/>
              <a:t>/vidéos d’information) : webinaires de mai à juin 2025</a:t>
            </a:r>
          </a:p>
          <a:p>
            <a:pPr marL="342900" lvl="0" indent="-342900" algn="just" hangingPunct="0">
              <a:spcAft>
                <a:spcPts val="600"/>
              </a:spcAft>
              <a:buFont typeface="Aptos" panose="020B0004020202020204" pitchFamily="34" charset="0"/>
              <a:buChar char="-"/>
            </a:pPr>
            <a:r>
              <a:rPr lang="fr-FR" sz="1800" dirty="0"/>
              <a:t>Communication auprès des CFA sur le DPC et le RPPS (en cours) </a:t>
            </a:r>
          </a:p>
          <a:p>
            <a:pPr marL="342900" lvl="0" indent="-342900" algn="just" hangingPunct="0">
              <a:spcAft>
                <a:spcPts val="600"/>
              </a:spcAft>
              <a:buFont typeface="Aptos" panose="020B0004020202020204" pitchFamily="34" charset="0"/>
              <a:buChar char="-"/>
            </a:pPr>
            <a:r>
              <a:rPr lang="fr-FR" sz="1800" dirty="0"/>
              <a:t>Communication sur le DPC auprès des </a:t>
            </a:r>
            <a:r>
              <a:rPr lang="fr-FR" sz="1800" b="1" dirty="0"/>
              <a:t>partenaires</a:t>
            </a:r>
            <a:endParaRPr lang="fr-FR" sz="1800" dirty="0"/>
          </a:p>
        </p:txBody>
      </p:sp>
    </p:spTree>
    <p:extLst>
      <p:ext uri="{BB962C8B-B14F-4D97-AF65-F5344CB8AC3E}">
        <p14:creationId xmlns:p14="http://schemas.microsoft.com/office/powerpoint/2010/main" val="76445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9A85B9BB-0AA9-F49E-1D12-78283D5F9C3F}"/>
              </a:ext>
            </a:extLst>
          </p:cNvPr>
          <p:cNvGraphicFramePr/>
          <p:nvPr>
            <p:extLst>
              <p:ext uri="{D42A27DB-BD31-4B8C-83A1-F6EECF244321}">
                <p14:modId xmlns:p14="http://schemas.microsoft.com/office/powerpoint/2010/main" val="3508734514"/>
              </p:ext>
            </p:extLst>
          </p:nvPr>
        </p:nvGraphicFramePr>
        <p:xfrm>
          <a:off x="3047999" y="1762538"/>
          <a:ext cx="6493565" cy="3803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34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753D-0DC8-906F-5938-19DB9EE470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770220-4BE4-2B03-2B80-DD0EF9CA07A1}"/>
              </a:ext>
            </a:extLst>
          </p:cNvPr>
          <p:cNvSpPr>
            <a:spLocks noGrp="1"/>
          </p:cNvSpPr>
          <p:nvPr>
            <p:ph type="title"/>
          </p:nvPr>
        </p:nvSpPr>
        <p:spPr>
          <a:xfrm>
            <a:off x="1657450" y="735234"/>
            <a:ext cx="9525627" cy="2693766"/>
          </a:xfrm>
        </p:spPr>
        <p:txBody>
          <a:bodyPr/>
          <a:lstStyle/>
          <a:p>
            <a:r>
              <a:rPr lang="fr-FR" b="1" dirty="0"/>
              <a:t>Eléments de contexte </a:t>
            </a:r>
          </a:p>
        </p:txBody>
      </p:sp>
      <p:pic>
        <p:nvPicPr>
          <p:cNvPr id="7" name="Image 6" descr="Une image contenant habits, personne, Visage humain, verres&#10;&#10;Description générée automatiquement">
            <a:extLst>
              <a:ext uri="{FF2B5EF4-FFF2-40B4-BE49-F238E27FC236}">
                <a16:creationId xmlns:a16="http://schemas.microsoft.com/office/drawing/2014/main" id="{E9FEE78C-9E7A-3DDF-C182-20563C34A080}"/>
              </a:ext>
            </a:extLst>
          </p:cNvPr>
          <p:cNvPicPr>
            <a:picLocks noChangeAspect="1"/>
          </p:cNvPicPr>
          <p:nvPr/>
        </p:nvPicPr>
        <p:blipFill>
          <a:blip r:embed="rId3"/>
          <a:stretch>
            <a:fillRect/>
          </a:stretch>
        </p:blipFill>
        <p:spPr>
          <a:xfrm>
            <a:off x="92765" y="3429000"/>
            <a:ext cx="7439025" cy="3327753"/>
          </a:xfrm>
          <a:prstGeom prst="rect">
            <a:avLst/>
          </a:prstGeom>
          <a:ln>
            <a:noFill/>
          </a:ln>
          <a:effectLst>
            <a:softEdge rad="112500"/>
          </a:effectLst>
        </p:spPr>
      </p:pic>
    </p:spTree>
    <p:extLst>
      <p:ext uri="{BB962C8B-B14F-4D97-AF65-F5344CB8AC3E}">
        <p14:creationId xmlns:p14="http://schemas.microsoft.com/office/powerpoint/2010/main" val="2799389825"/>
      </p:ext>
    </p:extLst>
  </p:cSld>
  <p:clrMapOvr>
    <a:masterClrMapping/>
  </p:clrMapOvr>
</p:sld>
</file>

<file path=ppt/theme/theme1.xml><?xml version="1.0" encoding="utf-8"?>
<a:theme xmlns:a="http://schemas.openxmlformats.org/drawingml/2006/main" name="Gouttelette">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Office_50521331_TF33443810_Win32" id="{6A42EC84-903C-4159-A4E1-3FF4EB770DE4}" vid="{408142B1-B405-4455-B45A-1DCBB666253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2.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ppt/theme/themeOverride3.xml><?xml version="1.0" encoding="utf-8"?>
<a:themeOverride xmlns:a="http://schemas.openxmlformats.org/drawingml/2006/main">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BA7D41-7EBD-45D7-AFB8-22EF4BFA6BA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8E52988-C458-4121-9BF8-864CDB291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C9275B-1E7E-409A-9467-302622C468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3758</TotalTime>
  <Words>2056</Words>
  <Application>Microsoft Office PowerPoint</Application>
  <PresentationFormat>Grand écran</PresentationFormat>
  <Paragraphs>249</Paragraphs>
  <Slides>34</Slides>
  <Notes>33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34</vt:i4>
      </vt:variant>
    </vt:vector>
  </HeadingPairs>
  <TitlesOfParts>
    <vt:vector size="46" baseType="lpstr">
      <vt:lpstr>Aptos</vt:lpstr>
      <vt:lpstr>arial</vt:lpstr>
      <vt:lpstr>arial</vt:lpstr>
      <vt:lpstr>Calibri</vt:lpstr>
      <vt:lpstr>Century Gothic</vt:lpstr>
      <vt:lpstr>Geneva</vt:lpstr>
      <vt:lpstr>Montserrat</vt:lpstr>
      <vt:lpstr>Poppins SemiBold</vt:lpstr>
      <vt:lpstr>Roboto</vt:lpstr>
      <vt:lpstr>Tw Cen MT</vt:lpstr>
      <vt:lpstr>Wingdings</vt:lpstr>
      <vt:lpstr>Gouttelette</vt:lpstr>
      <vt:lpstr>Les droits et les obligations des préparateurs en pharmacie d'officine en matière de formation professionnelle</vt:lpstr>
      <vt:lpstr>Les acteurs DU CNP PPO</vt:lpstr>
      <vt:lpstr>Les membres actifs</vt:lpstr>
      <vt:lpstr>Présentation PowerPoint</vt:lpstr>
      <vt:lpstr>Les missions DU CNP PPO </vt:lpstr>
      <vt:lpstr>Comment s’ORGANISE  LE cnp ppo ?</vt:lpstr>
      <vt:lpstr>Actions envisagées en 2025 pour le CNP PPO</vt:lpstr>
      <vt:lpstr>Présentation PowerPoint</vt:lpstr>
      <vt:lpstr>Eléments de contexte </vt:lpstr>
      <vt:lpstr>Les enjeux de la profession</vt:lpstr>
      <vt:lpstr>Présentation PowerPoint</vt:lpstr>
      <vt:lpstr>Le DPC et sa mise en pratique</vt:lpstr>
      <vt:lpstr>Présentation PowerPoint</vt:lpstr>
      <vt:lpstr>Présentation PowerPoint</vt:lpstr>
      <vt:lpstr>Quelles obligations en matière de dPC ?</vt:lpstr>
      <vt:lpstr>L’enquête du cnp ppo</vt:lpstr>
      <vt:lpstr>Premiers retours de l’enquête DPC</vt:lpstr>
      <vt:lpstr>Premiers retours de l’enquête DPC</vt:lpstr>
      <vt:lpstr>Premiers retours de l’enquête DPC</vt:lpstr>
      <vt:lpstr>Premiers retours de l’enquête DPC</vt:lpstr>
      <vt:lpstr>COMMENT S’INSCRIRE A UNE FORMATION ?</vt:lpstr>
      <vt:lpstr>Les droits et les obligations en matière de formation professionnelle (DPC et hors DPC)</vt:lpstr>
      <vt:lpstr>COMMENT S’organise la FORMATION ?</vt:lpstr>
      <vt:lpstr>COMMENT S’organise la FORMATION ?</vt:lpstr>
      <vt:lpstr>Quel financement ?</vt:lpstr>
      <vt:lpstr>Quels droits EN MATIERE DE formation professionnelle?</vt:lpstr>
      <vt:lpstr>Présentation PowerPoint</vt:lpstr>
      <vt:lpstr>     Entretien annuel/Entretien professionnel ?</vt:lpstr>
      <vt:lpstr>Les enjeux de l’entretien professionnel </vt:lpstr>
      <vt:lpstr>Rejoindre LE CNP PPO</vt:lpstr>
      <vt:lpstr>Pourquoi  nous rejoindre ?</vt:lpstr>
      <vt:lpstr>Devenir « Acteur »  du CNP PPO</vt:lpstr>
      <vt:lpstr>Comment nous SUIVRE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conseil National professionnel des préparateurs en pharmacie d’OFFICINE</dc:title>
  <dc:creator>AUBOUT Maud</dc:creator>
  <cp:lastModifiedBy>AUBOUT Maud</cp:lastModifiedBy>
  <cp:revision>16</cp:revision>
  <dcterms:created xsi:type="dcterms:W3CDTF">2024-02-20T23:23:32Z</dcterms:created>
  <dcterms:modified xsi:type="dcterms:W3CDTF">2025-03-08T09:09:15Z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